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91" r:id="rId2"/>
  </p:sldMasterIdLst>
  <p:notesMasterIdLst>
    <p:notesMasterId r:id="rId67"/>
  </p:notesMasterIdLst>
  <p:handoutMasterIdLst>
    <p:handoutMasterId r:id="rId68"/>
  </p:handoutMasterIdLst>
  <p:sldIdLst>
    <p:sldId id="497" r:id="rId3"/>
    <p:sldId id="563" r:id="rId4"/>
    <p:sldId id="419" r:id="rId5"/>
    <p:sldId id="500" r:id="rId6"/>
    <p:sldId id="508" r:id="rId7"/>
    <p:sldId id="509" r:id="rId8"/>
    <p:sldId id="505" r:id="rId9"/>
    <p:sldId id="543" r:id="rId10"/>
    <p:sldId id="499" r:id="rId11"/>
    <p:sldId id="502" r:id="rId12"/>
    <p:sldId id="503" r:id="rId13"/>
    <p:sldId id="504" r:id="rId14"/>
    <p:sldId id="579" r:id="rId15"/>
    <p:sldId id="589" r:id="rId16"/>
    <p:sldId id="558" r:id="rId17"/>
    <p:sldId id="553" r:id="rId18"/>
    <p:sldId id="559" r:id="rId19"/>
    <p:sldId id="603" r:id="rId20"/>
    <p:sldId id="604" r:id="rId21"/>
    <p:sldId id="602" r:id="rId22"/>
    <p:sldId id="584" r:id="rId23"/>
    <p:sldId id="605" r:id="rId24"/>
    <p:sldId id="586" r:id="rId25"/>
    <p:sldId id="587" r:id="rId26"/>
    <p:sldId id="588" r:id="rId27"/>
    <p:sldId id="567" r:id="rId28"/>
    <p:sldId id="542" r:id="rId29"/>
    <p:sldId id="572" r:id="rId30"/>
    <p:sldId id="507" r:id="rId31"/>
    <p:sldId id="573" r:id="rId32"/>
    <p:sldId id="568" r:id="rId33"/>
    <p:sldId id="571" r:id="rId34"/>
    <p:sldId id="564" r:id="rId35"/>
    <p:sldId id="560" r:id="rId36"/>
    <p:sldId id="539" r:id="rId37"/>
    <p:sldId id="600" r:id="rId38"/>
    <p:sldId id="599" r:id="rId39"/>
    <p:sldId id="601" r:id="rId40"/>
    <p:sldId id="565" r:id="rId41"/>
    <p:sldId id="561" r:id="rId42"/>
    <p:sldId id="554" r:id="rId43"/>
    <p:sldId id="578" r:id="rId44"/>
    <p:sldId id="556" r:id="rId45"/>
    <p:sldId id="555" r:id="rId46"/>
    <p:sldId id="596" r:id="rId47"/>
    <p:sldId id="595" r:id="rId48"/>
    <p:sldId id="598" r:id="rId49"/>
    <p:sldId id="566" r:id="rId50"/>
    <p:sldId id="562" r:id="rId51"/>
    <p:sldId id="593" r:id="rId52"/>
    <p:sldId id="580" r:id="rId53"/>
    <p:sldId id="594" r:id="rId54"/>
    <p:sldId id="575" r:id="rId55"/>
    <p:sldId id="576" r:id="rId56"/>
    <p:sldId id="574" r:id="rId57"/>
    <p:sldId id="321" r:id="rId58"/>
    <p:sldId id="591" r:id="rId59"/>
    <p:sldId id="592" r:id="rId60"/>
    <p:sldId id="551" r:id="rId61"/>
    <p:sldId id="581" r:id="rId62"/>
    <p:sldId id="583" r:id="rId63"/>
    <p:sldId id="436" r:id="rId64"/>
    <p:sldId id="519" r:id="rId65"/>
    <p:sldId id="309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la Casey" initials="OC" lastIdx="15" clrIdx="0">
    <p:extLst>
      <p:ext uri="{19B8F6BF-5375-455C-9EA6-DF929625EA0E}">
        <p15:presenceInfo xmlns:p15="http://schemas.microsoft.com/office/powerpoint/2012/main" userId="S::orla@momentumconsulting.ie::ee9f56f0-43a2-47ae-a5b8-d4a7d2f5cec3" providerId="AD"/>
      </p:ext>
    </p:extLst>
  </p:cmAuthor>
  <p:cmAuthor id="2" name="Grace Roche" initials="GR" lastIdx="1" clrIdx="1">
    <p:extLst>
      <p:ext uri="{19B8F6BF-5375-455C-9EA6-DF929625EA0E}">
        <p15:presenceInfo xmlns:p15="http://schemas.microsoft.com/office/powerpoint/2012/main" userId="Grace Roc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6C"/>
    <a:srgbClr val="7F4182"/>
    <a:srgbClr val="42B2E6"/>
    <a:srgbClr val="BA0A94"/>
    <a:srgbClr val="68BBAF"/>
    <a:srgbClr val="AB5AB0"/>
    <a:srgbClr val="A3CEC2"/>
    <a:srgbClr val="161741"/>
    <a:srgbClr val="392E85"/>
    <a:srgbClr val="485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2024" autoAdjust="0"/>
  </p:normalViewPr>
  <p:slideViewPr>
    <p:cSldViewPr snapToGrid="0" snapToObjects="1">
      <p:cViewPr varScale="1">
        <p:scale>
          <a:sx n="73" d="100"/>
          <a:sy n="73" d="100"/>
        </p:scale>
        <p:origin x="91" y="2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093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FD050-825E-43F7-8C05-28ECBF7E8C2F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1D1004-8E45-4A44-87B3-6C36C5135603}">
      <dgm:prSet/>
      <dgm:spPr>
        <a:solidFill>
          <a:srgbClr val="AB5AB0"/>
        </a:solidFill>
      </dgm:spPr>
      <dgm:t>
        <a:bodyPr/>
        <a:lstStyle/>
        <a:p>
          <a:r>
            <a:rPr lang="en-US" dirty="0" err="1"/>
            <a:t>Alege</a:t>
          </a:r>
          <a:r>
            <a:rPr lang="ro-RO" dirty="0"/>
            <a:t>ți</a:t>
          </a:r>
          <a:endParaRPr lang="en-US" dirty="0"/>
        </a:p>
      </dgm:t>
    </dgm:pt>
    <dgm:pt modelId="{907E15E1-AC95-4EAA-A785-1CB906F34680}" type="parTrans" cxnId="{ADCBBD8D-2A48-44C6-9845-55E04F8CA816}">
      <dgm:prSet/>
      <dgm:spPr/>
      <dgm:t>
        <a:bodyPr/>
        <a:lstStyle/>
        <a:p>
          <a:endParaRPr lang="en-US"/>
        </a:p>
      </dgm:t>
    </dgm:pt>
    <dgm:pt modelId="{73CD7741-1045-4D79-B795-9D3038D10779}" type="sibTrans" cxnId="{ADCBBD8D-2A48-44C6-9845-55E04F8CA816}">
      <dgm:prSet/>
      <dgm:spPr/>
      <dgm:t>
        <a:bodyPr/>
        <a:lstStyle/>
        <a:p>
          <a:endParaRPr lang="en-US"/>
        </a:p>
      </dgm:t>
    </dgm:pt>
    <dgm:pt modelId="{E00A981D-505E-4173-ACFB-1D3105D675B1}">
      <dgm:prSet/>
      <dgm:spPr/>
      <dgm:t>
        <a:bodyPr/>
        <a:lstStyle/>
        <a:p>
          <a:r>
            <a:rPr lang="en-US" dirty="0" err="1"/>
            <a:t>Alegeți</a:t>
          </a:r>
          <a:r>
            <a:rPr lang="en-US" dirty="0"/>
            <a:t> zona pe care </a:t>
          </a:r>
          <a:r>
            <a:rPr lang="en-US" dirty="0" err="1"/>
            <a:t>doriți</a:t>
          </a:r>
          <a:r>
            <a:rPr lang="en-US" dirty="0"/>
            <a:t> </a:t>
          </a:r>
          <a:r>
            <a:rPr lang="en-US" dirty="0" err="1"/>
            <a:t>să</a:t>
          </a:r>
          <a:r>
            <a:rPr lang="en-US" dirty="0"/>
            <a:t> o </a:t>
          </a:r>
          <a:r>
            <a:rPr lang="en-US" dirty="0" err="1"/>
            <a:t>studiați</a:t>
          </a:r>
          <a:r>
            <a:rPr lang="en-US" dirty="0"/>
            <a:t> - </a:t>
          </a:r>
          <a:r>
            <a:rPr lang="en-US" dirty="0" err="1"/>
            <a:t>poate</a:t>
          </a:r>
          <a:r>
            <a:rPr lang="en-US" dirty="0"/>
            <a:t> fi o </a:t>
          </a:r>
          <a:r>
            <a:rPr lang="en-US" dirty="0" err="1"/>
            <a:t>singură</a:t>
          </a:r>
          <a:r>
            <a:rPr lang="en-US" dirty="0"/>
            <a:t> </a:t>
          </a:r>
          <a:r>
            <a:rPr lang="en-US" dirty="0" err="1"/>
            <a:t>stradă</a:t>
          </a:r>
          <a:r>
            <a:rPr lang="en-US" dirty="0"/>
            <a:t>, o </a:t>
          </a:r>
          <a:r>
            <a:rPr lang="en-US" dirty="0" err="1"/>
            <a:t>întreagă</a:t>
          </a:r>
          <a:r>
            <a:rPr lang="en-US" dirty="0"/>
            <a:t> </a:t>
          </a:r>
          <a:r>
            <a:rPr lang="en-US" dirty="0" err="1"/>
            <a:t>comunitate</a:t>
          </a:r>
          <a:r>
            <a:rPr lang="en-US" dirty="0"/>
            <a:t> (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chiar</a:t>
          </a:r>
          <a:r>
            <a:rPr lang="en-US" dirty="0"/>
            <a:t> un </a:t>
          </a:r>
          <a:r>
            <a:rPr lang="en-US" dirty="0" err="1"/>
            <a:t>oraș</a:t>
          </a:r>
          <a:r>
            <a:rPr lang="en-US" dirty="0"/>
            <a:t> </a:t>
          </a:r>
          <a:r>
            <a:rPr lang="en-US" dirty="0" err="1"/>
            <a:t>întreg</a:t>
          </a:r>
          <a:r>
            <a:rPr lang="en-US" dirty="0"/>
            <a:t>!). </a:t>
          </a:r>
          <a:r>
            <a:rPr lang="en-US" dirty="0" err="1"/>
            <a:t>Acum</a:t>
          </a:r>
          <a:r>
            <a:rPr lang="en-US" dirty="0"/>
            <a:t> f</a:t>
          </a:r>
          <a:r>
            <a:rPr lang="ro-RO" dirty="0" err="1"/>
            <a:t>aceți</a:t>
          </a:r>
          <a:r>
            <a:rPr lang="en-US" dirty="0"/>
            <a:t> o </a:t>
          </a:r>
          <a:r>
            <a:rPr lang="en-US" dirty="0" err="1"/>
            <a:t>plimbare</a:t>
          </a:r>
          <a:r>
            <a:rPr lang="en-US" dirty="0"/>
            <a:t>!</a:t>
          </a:r>
        </a:p>
      </dgm:t>
    </dgm:pt>
    <dgm:pt modelId="{C8ABD796-C541-4A7F-B1BF-3EE3B3FC485B}" type="parTrans" cxnId="{E928C9B3-E32A-4D5A-A0BE-477F26ADC6F0}">
      <dgm:prSet/>
      <dgm:spPr/>
      <dgm:t>
        <a:bodyPr/>
        <a:lstStyle/>
        <a:p>
          <a:endParaRPr lang="en-US"/>
        </a:p>
      </dgm:t>
    </dgm:pt>
    <dgm:pt modelId="{8EE6CA74-281A-4E94-B705-BAB492692B68}" type="sibTrans" cxnId="{E928C9B3-E32A-4D5A-A0BE-477F26ADC6F0}">
      <dgm:prSet/>
      <dgm:spPr/>
      <dgm:t>
        <a:bodyPr/>
        <a:lstStyle/>
        <a:p>
          <a:endParaRPr lang="en-US"/>
        </a:p>
      </dgm:t>
    </dgm:pt>
    <dgm:pt modelId="{6819FC7C-7502-4C10-8BC9-5D610AEB4303}">
      <dgm:prSet/>
      <dgm:spPr>
        <a:solidFill>
          <a:srgbClr val="AB5AB0"/>
        </a:solidFill>
      </dgm:spPr>
      <dgm:t>
        <a:bodyPr/>
        <a:lstStyle/>
        <a:p>
          <a:r>
            <a:rPr lang="en-US" dirty="0" err="1"/>
            <a:t>Notați</a:t>
          </a:r>
          <a:endParaRPr lang="en-US" dirty="0"/>
        </a:p>
      </dgm:t>
    </dgm:pt>
    <dgm:pt modelId="{9F88E35C-ADB6-4FE4-9D1F-8F1BB6611444}" type="parTrans" cxnId="{F21294EF-A8F5-42C8-9615-FEE60C4D9AE6}">
      <dgm:prSet/>
      <dgm:spPr/>
      <dgm:t>
        <a:bodyPr/>
        <a:lstStyle/>
        <a:p>
          <a:endParaRPr lang="en-US"/>
        </a:p>
      </dgm:t>
    </dgm:pt>
    <dgm:pt modelId="{EE612997-3917-443F-BAD5-7E580D950348}" type="sibTrans" cxnId="{F21294EF-A8F5-42C8-9615-FEE60C4D9AE6}">
      <dgm:prSet/>
      <dgm:spPr/>
      <dgm:t>
        <a:bodyPr/>
        <a:lstStyle/>
        <a:p>
          <a:endParaRPr lang="en-US"/>
        </a:p>
      </dgm:t>
    </dgm:pt>
    <dgm:pt modelId="{4A2EBFC0-1987-4F3D-9BC2-E15C4C4ACC97}">
      <dgm:prSet/>
      <dgm:spPr/>
      <dgm:t>
        <a:bodyPr/>
        <a:lstStyle/>
        <a:p>
          <a:r>
            <a:rPr lang="en-US" dirty="0" err="1"/>
            <a:t>Notați</a:t>
          </a:r>
          <a:r>
            <a:rPr lang="en-US" dirty="0"/>
            <a:t> </a:t>
          </a:r>
          <a:r>
            <a:rPr lang="en-US" dirty="0" err="1"/>
            <a:t>cât</a:t>
          </a:r>
          <a:r>
            <a:rPr lang="en-US" dirty="0"/>
            <a:t> </a:t>
          </a:r>
          <a:r>
            <a:rPr lang="en-US" dirty="0" err="1"/>
            <a:t>mai</a:t>
          </a:r>
          <a:r>
            <a:rPr lang="en-US" dirty="0"/>
            <a:t> </a:t>
          </a:r>
          <a:r>
            <a:rPr lang="en-US" dirty="0" err="1"/>
            <a:t>multe</a:t>
          </a:r>
          <a:r>
            <a:rPr lang="en-US" dirty="0"/>
            <a:t> </a:t>
          </a:r>
          <a:r>
            <a:rPr lang="en-US" dirty="0" err="1"/>
            <a:t>locuri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lucruri</a:t>
          </a:r>
          <a:r>
            <a:rPr lang="en-US" dirty="0"/>
            <a:t> de </a:t>
          </a:r>
          <a:r>
            <a:rPr lang="en-US" dirty="0" err="1"/>
            <a:t>făcut</a:t>
          </a:r>
          <a:r>
            <a:rPr lang="en-US" dirty="0"/>
            <a:t> (</a:t>
          </a:r>
          <a:r>
            <a:rPr lang="en-US" dirty="0" err="1"/>
            <a:t>locuri</a:t>
          </a:r>
          <a:r>
            <a:rPr lang="en-US" dirty="0"/>
            <a:t> de </a:t>
          </a:r>
          <a:r>
            <a:rPr lang="en-US" dirty="0" err="1"/>
            <a:t>joacă</a:t>
          </a:r>
          <a:r>
            <a:rPr lang="en-US" dirty="0"/>
            <a:t>, </a:t>
          </a:r>
          <a:r>
            <a:rPr lang="en-US" dirty="0" err="1"/>
            <a:t>cafenele</a:t>
          </a:r>
          <a:r>
            <a:rPr lang="en-US" dirty="0"/>
            <a:t>, magazine, pi</a:t>
          </a:r>
          <a:r>
            <a:rPr lang="ro-RO" dirty="0"/>
            <a:t>e</a:t>
          </a:r>
          <a:r>
            <a:rPr lang="en-US" dirty="0"/>
            <a:t>ț</a:t>
          </a:r>
          <a:r>
            <a:rPr lang="ro-RO" dirty="0"/>
            <a:t>e</a:t>
          </a:r>
          <a:r>
            <a:rPr lang="en-US" dirty="0"/>
            <a:t>,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așa</a:t>
          </a:r>
          <a:r>
            <a:rPr lang="en-US" dirty="0"/>
            <a:t> </a:t>
          </a:r>
          <a:r>
            <a:rPr lang="en-US" dirty="0" err="1"/>
            <a:t>mai</a:t>
          </a:r>
          <a:r>
            <a:rPr lang="en-US" dirty="0"/>
            <a:t> </a:t>
          </a:r>
          <a:r>
            <a:rPr lang="en-US" dirty="0" err="1"/>
            <a:t>departe</a:t>
          </a:r>
          <a:r>
            <a:rPr lang="en-US" dirty="0"/>
            <a:t>). Fi</a:t>
          </a:r>
          <a:r>
            <a:rPr lang="ro-RO" dirty="0"/>
            <a:t>ț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creativ</a:t>
          </a:r>
          <a:r>
            <a:rPr lang="en-US" dirty="0"/>
            <a:t>! </a:t>
          </a:r>
          <a:r>
            <a:rPr lang="en-US" dirty="0" err="1"/>
            <a:t>Apoi</a:t>
          </a:r>
          <a:r>
            <a:rPr lang="en-US" dirty="0"/>
            <a:t>, </a:t>
          </a:r>
          <a:r>
            <a:rPr lang="en-US" dirty="0" err="1"/>
            <a:t>rețineți</a:t>
          </a:r>
          <a:r>
            <a:rPr lang="en-US" dirty="0"/>
            <a:t> </a:t>
          </a:r>
          <a:r>
            <a:rPr lang="en-US" dirty="0" err="1"/>
            <a:t>dacă</a:t>
          </a:r>
          <a:r>
            <a:rPr lang="en-US" dirty="0"/>
            <a:t> </a:t>
          </a:r>
          <a:r>
            <a:rPr lang="en-US" dirty="0" err="1"/>
            <a:t>aceste</a:t>
          </a:r>
          <a:r>
            <a:rPr lang="en-US" dirty="0"/>
            <a:t> </a:t>
          </a:r>
          <a:r>
            <a:rPr lang="en-US" dirty="0" err="1"/>
            <a:t>locuri</a:t>
          </a:r>
          <a:r>
            <a:rPr lang="en-US" dirty="0"/>
            <a:t> </a:t>
          </a:r>
          <a:r>
            <a:rPr lang="ro-RO" dirty="0"/>
            <a:t>necesită să fie</a:t>
          </a:r>
          <a:r>
            <a:rPr lang="en-US" dirty="0"/>
            <a:t> </a:t>
          </a:r>
          <a:r>
            <a:rPr lang="en-US" dirty="0" err="1"/>
            <a:t>îmbunătăți</a:t>
          </a:r>
          <a:r>
            <a:rPr lang="ro-RO" dirty="0"/>
            <a:t>t</a:t>
          </a:r>
          <a:r>
            <a:rPr lang="en-US" dirty="0"/>
            <a:t>e.</a:t>
          </a:r>
        </a:p>
      </dgm:t>
    </dgm:pt>
    <dgm:pt modelId="{3DC4D80C-8B9B-41CF-874E-2C0C000CCCEE}" type="parTrans" cxnId="{34485D73-2CB9-43F9-A2BB-5B602E73C7CE}">
      <dgm:prSet/>
      <dgm:spPr/>
      <dgm:t>
        <a:bodyPr/>
        <a:lstStyle/>
        <a:p>
          <a:endParaRPr lang="en-US"/>
        </a:p>
      </dgm:t>
    </dgm:pt>
    <dgm:pt modelId="{09FB3F45-DE42-4F4F-8894-B552446EDA88}" type="sibTrans" cxnId="{34485D73-2CB9-43F9-A2BB-5B602E73C7CE}">
      <dgm:prSet/>
      <dgm:spPr/>
      <dgm:t>
        <a:bodyPr/>
        <a:lstStyle/>
        <a:p>
          <a:endParaRPr lang="en-US"/>
        </a:p>
      </dgm:t>
    </dgm:pt>
    <dgm:pt modelId="{9E6CC645-F421-43A1-8E5F-0D1AC82CBA2C}">
      <dgm:prSet/>
      <dgm:spPr>
        <a:solidFill>
          <a:srgbClr val="AB5AB0"/>
        </a:solidFill>
      </dgm:spPr>
      <dgm:t>
        <a:bodyPr/>
        <a:lstStyle/>
        <a:p>
          <a:r>
            <a:rPr lang="en-US" dirty="0" err="1"/>
            <a:t>Imprima</a:t>
          </a:r>
          <a:r>
            <a:rPr lang="ro-RO" dirty="0"/>
            <a:t>ți</a:t>
          </a:r>
          <a:endParaRPr lang="en-US" dirty="0"/>
        </a:p>
      </dgm:t>
    </dgm:pt>
    <dgm:pt modelId="{519EB129-37C4-4580-86D2-94A800C98AE0}" type="parTrans" cxnId="{6C493C1B-EF13-4AC1-ADB6-490BDF0203F9}">
      <dgm:prSet/>
      <dgm:spPr/>
      <dgm:t>
        <a:bodyPr/>
        <a:lstStyle/>
        <a:p>
          <a:endParaRPr lang="en-US"/>
        </a:p>
      </dgm:t>
    </dgm:pt>
    <dgm:pt modelId="{682DE577-FE8C-41EC-A6B8-6F7BBDEF4682}" type="sibTrans" cxnId="{6C493C1B-EF13-4AC1-ADB6-490BDF0203F9}">
      <dgm:prSet/>
      <dgm:spPr/>
      <dgm:t>
        <a:bodyPr/>
        <a:lstStyle/>
        <a:p>
          <a:endParaRPr lang="en-US"/>
        </a:p>
      </dgm:t>
    </dgm:pt>
    <dgm:pt modelId="{8B8518E9-906A-44A0-9A06-9035272BE716}">
      <dgm:prSet/>
      <dgm:spPr/>
      <dgm:t>
        <a:bodyPr/>
        <a:lstStyle/>
        <a:p>
          <a:r>
            <a:rPr lang="en-US" dirty="0" err="1"/>
            <a:t>După</a:t>
          </a:r>
          <a:r>
            <a:rPr lang="en-US" dirty="0"/>
            <a:t> </a:t>
          </a:r>
          <a:r>
            <a:rPr lang="en-US" dirty="0" err="1"/>
            <a:t>ce</a:t>
          </a:r>
          <a:r>
            <a:rPr lang="en-US" dirty="0"/>
            <a:t> </a:t>
          </a:r>
          <a:r>
            <a:rPr lang="en-US" dirty="0" err="1"/>
            <a:t>vă</a:t>
          </a:r>
          <a:r>
            <a:rPr lang="en-US" dirty="0"/>
            <a:t> </a:t>
          </a:r>
          <a:r>
            <a:rPr lang="en-US" dirty="0" err="1"/>
            <a:t>întoarceți</a:t>
          </a:r>
          <a:r>
            <a:rPr lang="en-US" dirty="0"/>
            <a:t> </a:t>
          </a:r>
          <a:r>
            <a:rPr lang="en-US" dirty="0" err="1"/>
            <a:t>acasă</a:t>
          </a:r>
          <a:r>
            <a:rPr lang="en-US" dirty="0"/>
            <a:t>, </a:t>
          </a:r>
          <a:r>
            <a:rPr lang="en-US" dirty="0" err="1"/>
            <a:t>imprimați</a:t>
          </a:r>
          <a:r>
            <a:rPr lang="en-US" dirty="0"/>
            <a:t> o </a:t>
          </a:r>
          <a:r>
            <a:rPr lang="en-US" dirty="0" err="1"/>
            <a:t>hartă</a:t>
          </a:r>
          <a:r>
            <a:rPr lang="en-US" dirty="0"/>
            <a:t> Google a </a:t>
          </a:r>
          <a:r>
            <a:rPr lang="en-US" dirty="0" err="1"/>
            <a:t>zonei</a:t>
          </a:r>
          <a:r>
            <a:rPr lang="en-US" dirty="0"/>
            <a:t> de </a:t>
          </a:r>
          <a:r>
            <a:rPr lang="en-US" dirty="0" err="1"/>
            <a:t>studiu</a:t>
          </a:r>
          <a:r>
            <a:rPr lang="ro-RO" dirty="0"/>
            <a:t>.</a:t>
          </a:r>
          <a:endParaRPr lang="en-US" dirty="0"/>
        </a:p>
      </dgm:t>
    </dgm:pt>
    <dgm:pt modelId="{382A6FF4-54FF-43AB-A4A7-F1A34BFBFB16}" type="parTrans" cxnId="{67543A81-9837-40D0-B9BD-8DA24BE46231}">
      <dgm:prSet/>
      <dgm:spPr/>
      <dgm:t>
        <a:bodyPr/>
        <a:lstStyle/>
        <a:p>
          <a:endParaRPr lang="en-US"/>
        </a:p>
      </dgm:t>
    </dgm:pt>
    <dgm:pt modelId="{2996EA01-3C76-41C8-B9E1-BF31EE0C7B48}" type="sibTrans" cxnId="{67543A81-9837-40D0-B9BD-8DA24BE46231}">
      <dgm:prSet/>
      <dgm:spPr/>
      <dgm:t>
        <a:bodyPr/>
        <a:lstStyle/>
        <a:p>
          <a:endParaRPr lang="en-US"/>
        </a:p>
      </dgm:t>
    </dgm:pt>
    <dgm:pt modelId="{ED78FC63-D9B8-4464-9264-F701F47D38A1}">
      <dgm:prSet/>
      <dgm:spPr>
        <a:solidFill>
          <a:srgbClr val="AB5AB0"/>
        </a:solidFill>
      </dgm:spPr>
      <dgm:t>
        <a:bodyPr/>
        <a:lstStyle/>
        <a:p>
          <a:r>
            <a:rPr lang="ro-RO" dirty="0"/>
            <a:t>Colorați</a:t>
          </a:r>
          <a:endParaRPr lang="en-US" dirty="0"/>
        </a:p>
      </dgm:t>
    </dgm:pt>
    <dgm:pt modelId="{C6EDD3A3-5B13-41CA-B584-F93614A60A01}" type="parTrans" cxnId="{ED5642AC-59AB-4B2A-86AA-7BDA6354E983}">
      <dgm:prSet/>
      <dgm:spPr/>
      <dgm:t>
        <a:bodyPr/>
        <a:lstStyle/>
        <a:p>
          <a:endParaRPr lang="en-US"/>
        </a:p>
      </dgm:t>
    </dgm:pt>
    <dgm:pt modelId="{97628C34-2F0E-49D4-B14F-4A03410C3642}" type="sibTrans" cxnId="{ED5642AC-59AB-4B2A-86AA-7BDA6354E983}">
      <dgm:prSet/>
      <dgm:spPr/>
      <dgm:t>
        <a:bodyPr/>
        <a:lstStyle/>
        <a:p>
          <a:endParaRPr lang="en-US"/>
        </a:p>
      </dgm:t>
    </dgm:pt>
    <dgm:pt modelId="{9D82FAA4-4247-4A18-821A-8208385D2162}">
      <dgm:prSet/>
      <dgm:spPr/>
      <dgm:t>
        <a:bodyPr/>
        <a:lstStyle/>
        <a:p>
          <a:r>
            <a:rPr lang="en-US" dirty="0"/>
            <a:t>A</a:t>
          </a:r>
          <a:r>
            <a:rPr lang="ro-RO" dirty="0" err="1"/>
            <a:t>legeți</a:t>
          </a:r>
          <a:r>
            <a:rPr lang="en-US" dirty="0"/>
            <a:t> </a:t>
          </a:r>
          <a:r>
            <a:rPr lang="en-US" dirty="0" err="1"/>
            <a:t>trei</a:t>
          </a:r>
          <a:r>
            <a:rPr lang="en-US" dirty="0"/>
            <a:t> </a:t>
          </a:r>
          <a:r>
            <a:rPr lang="ro-RO" dirty="0"/>
            <a:t>carioci de </a:t>
          </a:r>
          <a:r>
            <a:rPr lang="en-US" dirty="0" err="1"/>
            <a:t>culori</a:t>
          </a:r>
          <a:r>
            <a:rPr lang="en-US" dirty="0"/>
            <a:t> </a:t>
          </a:r>
          <a:r>
            <a:rPr lang="en-US" dirty="0" err="1"/>
            <a:t>diferite</a:t>
          </a:r>
          <a:r>
            <a:rPr lang="en-US" dirty="0"/>
            <a:t> </a:t>
          </a:r>
          <a:r>
            <a:rPr lang="ro-RO" dirty="0"/>
            <a:t>sau buline adezive colorate</a:t>
          </a:r>
          <a:r>
            <a:rPr lang="en-US" dirty="0"/>
            <a:t>, de </a:t>
          </a:r>
          <a:r>
            <a:rPr lang="en-US" dirty="0" err="1"/>
            <a:t>exemplu</a:t>
          </a:r>
          <a:r>
            <a:rPr lang="ro-RO" dirty="0"/>
            <a:t>:</a:t>
          </a:r>
          <a:r>
            <a:rPr lang="en-US" dirty="0"/>
            <a:t> </a:t>
          </a:r>
          <a:r>
            <a:rPr lang="en-US" dirty="0" err="1"/>
            <a:t>verde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albastru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locuri</a:t>
          </a:r>
          <a:r>
            <a:rPr lang="en-US" dirty="0"/>
            <a:t> </a:t>
          </a:r>
          <a:r>
            <a:rPr lang="ro-RO" dirty="0"/>
            <a:t>dezvoltate</a:t>
          </a:r>
          <a:r>
            <a:rPr lang="en-US" dirty="0"/>
            <a:t>, </a:t>
          </a:r>
          <a:r>
            <a:rPr lang="en-US" dirty="0" err="1"/>
            <a:t>roșu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cele</a:t>
          </a:r>
          <a:r>
            <a:rPr lang="en-US" dirty="0"/>
            <a:t> </a:t>
          </a:r>
          <a:r>
            <a:rPr lang="en-US" dirty="0" err="1"/>
            <a:t>fără</a:t>
          </a:r>
          <a:r>
            <a:rPr lang="en-US" dirty="0"/>
            <a:t> </a:t>
          </a:r>
          <a:r>
            <a:rPr lang="ro-RO" dirty="0"/>
            <a:t>potențial</a:t>
          </a:r>
          <a:r>
            <a:rPr lang="en-US" dirty="0"/>
            <a:t>,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galben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ce</a:t>
          </a:r>
          <a:r>
            <a:rPr lang="ro-RO" dirty="0"/>
            <a:t>le</a:t>
          </a:r>
          <a:r>
            <a:rPr lang="en-US" dirty="0"/>
            <a:t> care au </a:t>
          </a:r>
          <a:r>
            <a:rPr lang="en-US" dirty="0" err="1"/>
            <a:t>posibilitatea</a:t>
          </a:r>
          <a:r>
            <a:rPr lang="en-US" dirty="0"/>
            <a:t> de a </a:t>
          </a:r>
          <a:r>
            <a:rPr lang="ro-RO" dirty="0"/>
            <a:t>fi </a:t>
          </a:r>
          <a:r>
            <a:rPr lang="en-US" dirty="0" err="1"/>
            <a:t>îmbunătăți</a:t>
          </a:r>
          <a:r>
            <a:rPr lang="ro-RO" dirty="0"/>
            <a:t>te</a:t>
          </a:r>
          <a:r>
            <a:rPr lang="en-US" dirty="0"/>
            <a:t>.</a:t>
          </a:r>
        </a:p>
      </dgm:t>
    </dgm:pt>
    <dgm:pt modelId="{FBD7687B-4C8B-4151-B609-582010DA31B3}" type="parTrans" cxnId="{A6F9A8CF-1F96-4926-8EE9-CF9E06462235}">
      <dgm:prSet/>
      <dgm:spPr/>
      <dgm:t>
        <a:bodyPr/>
        <a:lstStyle/>
        <a:p>
          <a:endParaRPr lang="en-US"/>
        </a:p>
      </dgm:t>
    </dgm:pt>
    <dgm:pt modelId="{6E6004F1-1558-4352-A663-01BED82CF307}" type="sibTrans" cxnId="{A6F9A8CF-1F96-4926-8EE9-CF9E06462235}">
      <dgm:prSet/>
      <dgm:spPr/>
      <dgm:t>
        <a:bodyPr/>
        <a:lstStyle/>
        <a:p>
          <a:endParaRPr lang="en-US"/>
        </a:p>
      </dgm:t>
    </dgm:pt>
    <dgm:pt modelId="{D2496B4A-2D3C-4DEB-B0A5-4BEE364BF3B2}" type="pres">
      <dgm:prSet presAssocID="{113FD050-825E-43F7-8C05-28ECBF7E8C2F}" presName="Name0" presStyleCnt="0">
        <dgm:presLayoutVars>
          <dgm:dir/>
          <dgm:animLvl val="lvl"/>
          <dgm:resizeHandles val="exact"/>
        </dgm:presLayoutVars>
      </dgm:prSet>
      <dgm:spPr/>
    </dgm:pt>
    <dgm:pt modelId="{286BF808-83B8-495F-9265-080F5E5E698A}" type="pres">
      <dgm:prSet presAssocID="{ED78FC63-D9B8-4464-9264-F701F47D38A1}" presName="boxAndChildren" presStyleCnt="0"/>
      <dgm:spPr/>
    </dgm:pt>
    <dgm:pt modelId="{94271ECF-6A02-4C15-9506-102FC7E8061E}" type="pres">
      <dgm:prSet presAssocID="{ED78FC63-D9B8-4464-9264-F701F47D38A1}" presName="parentTextBox" presStyleLbl="alignNode1" presStyleIdx="0" presStyleCnt="4"/>
      <dgm:spPr/>
    </dgm:pt>
    <dgm:pt modelId="{4603A182-DEC2-4C87-BB29-696D70975BAF}" type="pres">
      <dgm:prSet presAssocID="{ED78FC63-D9B8-4464-9264-F701F47D38A1}" presName="descendantBox" presStyleLbl="bgAccFollowNode1" presStyleIdx="0" presStyleCnt="4"/>
      <dgm:spPr/>
    </dgm:pt>
    <dgm:pt modelId="{74EE1FBF-A08C-46F4-AFD1-FBA526856F99}" type="pres">
      <dgm:prSet presAssocID="{682DE577-FE8C-41EC-A6B8-6F7BBDEF4682}" presName="sp" presStyleCnt="0"/>
      <dgm:spPr/>
    </dgm:pt>
    <dgm:pt modelId="{E7AF9192-66C8-4AA5-8972-EF2D9B112A6E}" type="pres">
      <dgm:prSet presAssocID="{9E6CC645-F421-43A1-8E5F-0D1AC82CBA2C}" presName="arrowAndChildren" presStyleCnt="0"/>
      <dgm:spPr/>
    </dgm:pt>
    <dgm:pt modelId="{2886A9AC-3997-4480-B961-758CA5C5D196}" type="pres">
      <dgm:prSet presAssocID="{9E6CC645-F421-43A1-8E5F-0D1AC82CBA2C}" presName="parentTextArrow" presStyleLbl="node1" presStyleIdx="0" presStyleCnt="0"/>
      <dgm:spPr/>
    </dgm:pt>
    <dgm:pt modelId="{BC532C92-602E-43DC-86BF-7DB1226EA980}" type="pres">
      <dgm:prSet presAssocID="{9E6CC645-F421-43A1-8E5F-0D1AC82CBA2C}" presName="arrow" presStyleLbl="alignNode1" presStyleIdx="1" presStyleCnt="4"/>
      <dgm:spPr/>
    </dgm:pt>
    <dgm:pt modelId="{A8B497AB-E792-43B8-898C-FD083CE0306B}" type="pres">
      <dgm:prSet presAssocID="{9E6CC645-F421-43A1-8E5F-0D1AC82CBA2C}" presName="descendantArrow" presStyleLbl="bgAccFollowNode1" presStyleIdx="1" presStyleCnt="4"/>
      <dgm:spPr/>
    </dgm:pt>
    <dgm:pt modelId="{DCA2680D-242B-4E1A-B1F1-9287754EED58}" type="pres">
      <dgm:prSet presAssocID="{EE612997-3917-443F-BAD5-7E580D950348}" presName="sp" presStyleCnt="0"/>
      <dgm:spPr/>
    </dgm:pt>
    <dgm:pt modelId="{8A722F21-21EF-433E-8DAB-140FD6A7AF54}" type="pres">
      <dgm:prSet presAssocID="{6819FC7C-7502-4C10-8BC9-5D610AEB4303}" presName="arrowAndChildren" presStyleCnt="0"/>
      <dgm:spPr/>
    </dgm:pt>
    <dgm:pt modelId="{F18227BA-1900-4FB0-B133-D2FECEB72B27}" type="pres">
      <dgm:prSet presAssocID="{6819FC7C-7502-4C10-8BC9-5D610AEB4303}" presName="parentTextArrow" presStyleLbl="node1" presStyleIdx="0" presStyleCnt="0"/>
      <dgm:spPr/>
    </dgm:pt>
    <dgm:pt modelId="{421BD2D9-F2A5-4CF1-9F8C-45E90C4915C3}" type="pres">
      <dgm:prSet presAssocID="{6819FC7C-7502-4C10-8BC9-5D610AEB4303}" presName="arrow" presStyleLbl="alignNode1" presStyleIdx="2" presStyleCnt="4"/>
      <dgm:spPr/>
    </dgm:pt>
    <dgm:pt modelId="{93A43946-44B9-4F14-A0F2-247D859A962B}" type="pres">
      <dgm:prSet presAssocID="{6819FC7C-7502-4C10-8BC9-5D610AEB4303}" presName="descendantArrow" presStyleLbl="bgAccFollowNode1" presStyleIdx="2" presStyleCnt="4"/>
      <dgm:spPr/>
    </dgm:pt>
    <dgm:pt modelId="{3C3F18FC-DA33-4E94-BB73-56B1457ED70C}" type="pres">
      <dgm:prSet presAssocID="{73CD7741-1045-4D79-B795-9D3038D10779}" presName="sp" presStyleCnt="0"/>
      <dgm:spPr/>
    </dgm:pt>
    <dgm:pt modelId="{19656450-7908-4F7A-9BD3-8967D154AB66}" type="pres">
      <dgm:prSet presAssocID="{C41D1004-8E45-4A44-87B3-6C36C5135603}" presName="arrowAndChildren" presStyleCnt="0"/>
      <dgm:spPr/>
    </dgm:pt>
    <dgm:pt modelId="{DEEB8846-960A-491C-81BB-F9CBB4614BCC}" type="pres">
      <dgm:prSet presAssocID="{C41D1004-8E45-4A44-87B3-6C36C5135603}" presName="parentTextArrow" presStyleLbl="node1" presStyleIdx="0" presStyleCnt="0"/>
      <dgm:spPr/>
    </dgm:pt>
    <dgm:pt modelId="{0B75B926-AEB9-452A-A5C3-1430785AB7BD}" type="pres">
      <dgm:prSet presAssocID="{C41D1004-8E45-4A44-87B3-6C36C5135603}" presName="arrow" presStyleLbl="alignNode1" presStyleIdx="3" presStyleCnt="4"/>
      <dgm:spPr/>
    </dgm:pt>
    <dgm:pt modelId="{F9583325-3393-491C-A5EC-999D778BD71D}" type="pres">
      <dgm:prSet presAssocID="{C41D1004-8E45-4A44-87B3-6C36C5135603}" presName="descendantArrow" presStyleLbl="bgAccFollowNode1" presStyleIdx="3" presStyleCnt="4"/>
      <dgm:spPr/>
    </dgm:pt>
  </dgm:ptLst>
  <dgm:cxnLst>
    <dgm:cxn modelId="{6C493C1B-EF13-4AC1-ADB6-490BDF0203F9}" srcId="{113FD050-825E-43F7-8C05-28ECBF7E8C2F}" destId="{9E6CC645-F421-43A1-8E5F-0D1AC82CBA2C}" srcOrd="2" destOrd="0" parTransId="{519EB129-37C4-4580-86D2-94A800C98AE0}" sibTransId="{682DE577-FE8C-41EC-A6B8-6F7BBDEF4682}"/>
    <dgm:cxn modelId="{F4027B24-7D01-4F31-851C-6028D4512069}" type="presOf" srcId="{4A2EBFC0-1987-4F3D-9BC2-E15C4C4ACC97}" destId="{93A43946-44B9-4F14-A0F2-247D859A962B}" srcOrd="0" destOrd="0" presId="urn:microsoft.com/office/officeart/2016/7/layout/VerticalDownArrowProcess"/>
    <dgm:cxn modelId="{9570B92D-467C-4ABD-9E31-770D4B8A0F9C}" type="presOf" srcId="{9E6CC645-F421-43A1-8E5F-0D1AC82CBA2C}" destId="{BC532C92-602E-43DC-86BF-7DB1226EA980}" srcOrd="1" destOrd="0" presId="urn:microsoft.com/office/officeart/2016/7/layout/VerticalDownArrowProcess"/>
    <dgm:cxn modelId="{6274943D-CA07-419A-99D1-033334C78858}" type="presOf" srcId="{9D82FAA4-4247-4A18-821A-8208385D2162}" destId="{4603A182-DEC2-4C87-BB29-696D70975BAF}" srcOrd="0" destOrd="0" presId="urn:microsoft.com/office/officeart/2016/7/layout/VerticalDownArrowProcess"/>
    <dgm:cxn modelId="{6BAD2645-5B40-4127-AF0A-BDB25E4F3F31}" type="presOf" srcId="{C41D1004-8E45-4A44-87B3-6C36C5135603}" destId="{DEEB8846-960A-491C-81BB-F9CBB4614BCC}" srcOrd="0" destOrd="0" presId="urn:microsoft.com/office/officeart/2016/7/layout/VerticalDownArrowProcess"/>
    <dgm:cxn modelId="{34485D73-2CB9-43F9-A2BB-5B602E73C7CE}" srcId="{6819FC7C-7502-4C10-8BC9-5D610AEB4303}" destId="{4A2EBFC0-1987-4F3D-9BC2-E15C4C4ACC97}" srcOrd="0" destOrd="0" parTransId="{3DC4D80C-8B9B-41CF-874E-2C0C000CCCEE}" sibTransId="{09FB3F45-DE42-4F4F-8894-B552446EDA88}"/>
    <dgm:cxn modelId="{67543A81-9837-40D0-B9BD-8DA24BE46231}" srcId="{9E6CC645-F421-43A1-8E5F-0D1AC82CBA2C}" destId="{8B8518E9-906A-44A0-9A06-9035272BE716}" srcOrd="0" destOrd="0" parTransId="{382A6FF4-54FF-43AB-A4A7-F1A34BFBFB16}" sibTransId="{2996EA01-3C76-41C8-B9E1-BF31EE0C7B48}"/>
    <dgm:cxn modelId="{ADCBBD8D-2A48-44C6-9845-55E04F8CA816}" srcId="{113FD050-825E-43F7-8C05-28ECBF7E8C2F}" destId="{C41D1004-8E45-4A44-87B3-6C36C5135603}" srcOrd="0" destOrd="0" parTransId="{907E15E1-AC95-4EAA-A785-1CB906F34680}" sibTransId="{73CD7741-1045-4D79-B795-9D3038D10779}"/>
    <dgm:cxn modelId="{95A4CB8D-F9B1-4483-AE57-A626BDFAE07B}" type="presOf" srcId="{C41D1004-8E45-4A44-87B3-6C36C5135603}" destId="{0B75B926-AEB9-452A-A5C3-1430785AB7BD}" srcOrd="1" destOrd="0" presId="urn:microsoft.com/office/officeart/2016/7/layout/VerticalDownArrowProcess"/>
    <dgm:cxn modelId="{AC926A90-88A0-48AF-AA04-A4FAB67DA17E}" type="presOf" srcId="{6819FC7C-7502-4C10-8BC9-5D610AEB4303}" destId="{421BD2D9-F2A5-4CF1-9F8C-45E90C4915C3}" srcOrd="1" destOrd="0" presId="urn:microsoft.com/office/officeart/2016/7/layout/VerticalDownArrowProcess"/>
    <dgm:cxn modelId="{FEA9B49A-06E7-4B59-8F5A-C77643D631C4}" type="presOf" srcId="{113FD050-825E-43F7-8C05-28ECBF7E8C2F}" destId="{D2496B4A-2D3C-4DEB-B0A5-4BEE364BF3B2}" srcOrd="0" destOrd="0" presId="urn:microsoft.com/office/officeart/2016/7/layout/VerticalDownArrowProcess"/>
    <dgm:cxn modelId="{3EEC83A3-CA38-48CF-97F9-DE501BA79EAF}" type="presOf" srcId="{6819FC7C-7502-4C10-8BC9-5D610AEB4303}" destId="{F18227BA-1900-4FB0-B133-D2FECEB72B27}" srcOrd="0" destOrd="0" presId="urn:microsoft.com/office/officeart/2016/7/layout/VerticalDownArrowProcess"/>
    <dgm:cxn modelId="{CC18A2A6-B356-4613-8357-D13E632B864B}" type="presOf" srcId="{9E6CC645-F421-43A1-8E5F-0D1AC82CBA2C}" destId="{2886A9AC-3997-4480-B961-758CA5C5D196}" srcOrd="0" destOrd="0" presId="urn:microsoft.com/office/officeart/2016/7/layout/VerticalDownArrowProcess"/>
    <dgm:cxn modelId="{ED5642AC-59AB-4B2A-86AA-7BDA6354E983}" srcId="{113FD050-825E-43F7-8C05-28ECBF7E8C2F}" destId="{ED78FC63-D9B8-4464-9264-F701F47D38A1}" srcOrd="3" destOrd="0" parTransId="{C6EDD3A3-5B13-41CA-B584-F93614A60A01}" sibTransId="{97628C34-2F0E-49D4-B14F-4A03410C3642}"/>
    <dgm:cxn modelId="{E928C9B3-E32A-4D5A-A0BE-477F26ADC6F0}" srcId="{C41D1004-8E45-4A44-87B3-6C36C5135603}" destId="{E00A981D-505E-4173-ACFB-1D3105D675B1}" srcOrd="0" destOrd="0" parTransId="{C8ABD796-C541-4A7F-B1BF-3EE3B3FC485B}" sibTransId="{8EE6CA74-281A-4E94-B705-BAB492692B68}"/>
    <dgm:cxn modelId="{B92D40B9-EAA9-45AE-84FC-C60A89C18B1F}" type="presOf" srcId="{8B8518E9-906A-44A0-9A06-9035272BE716}" destId="{A8B497AB-E792-43B8-898C-FD083CE0306B}" srcOrd="0" destOrd="0" presId="urn:microsoft.com/office/officeart/2016/7/layout/VerticalDownArrowProcess"/>
    <dgm:cxn modelId="{A6F9A8CF-1F96-4926-8EE9-CF9E06462235}" srcId="{ED78FC63-D9B8-4464-9264-F701F47D38A1}" destId="{9D82FAA4-4247-4A18-821A-8208385D2162}" srcOrd="0" destOrd="0" parTransId="{FBD7687B-4C8B-4151-B609-582010DA31B3}" sibTransId="{6E6004F1-1558-4352-A663-01BED82CF307}"/>
    <dgm:cxn modelId="{8D7824D1-D2E7-4007-8303-53D79100DB6C}" type="presOf" srcId="{ED78FC63-D9B8-4464-9264-F701F47D38A1}" destId="{94271ECF-6A02-4C15-9506-102FC7E8061E}" srcOrd="0" destOrd="0" presId="urn:microsoft.com/office/officeart/2016/7/layout/VerticalDownArrowProcess"/>
    <dgm:cxn modelId="{F21294EF-A8F5-42C8-9615-FEE60C4D9AE6}" srcId="{113FD050-825E-43F7-8C05-28ECBF7E8C2F}" destId="{6819FC7C-7502-4C10-8BC9-5D610AEB4303}" srcOrd="1" destOrd="0" parTransId="{9F88E35C-ADB6-4FE4-9D1F-8F1BB6611444}" sibTransId="{EE612997-3917-443F-BAD5-7E580D950348}"/>
    <dgm:cxn modelId="{50B172FB-F771-4DAD-997B-7942B6B33712}" type="presOf" srcId="{E00A981D-505E-4173-ACFB-1D3105D675B1}" destId="{F9583325-3393-491C-A5EC-999D778BD71D}" srcOrd="0" destOrd="0" presId="urn:microsoft.com/office/officeart/2016/7/layout/VerticalDownArrowProcess"/>
    <dgm:cxn modelId="{13FB56E9-46E9-42F6-9F43-D9C46F4CADC3}" type="presParOf" srcId="{D2496B4A-2D3C-4DEB-B0A5-4BEE364BF3B2}" destId="{286BF808-83B8-495F-9265-080F5E5E698A}" srcOrd="0" destOrd="0" presId="urn:microsoft.com/office/officeart/2016/7/layout/VerticalDownArrowProcess"/>
    <dgm:cxn modelId="{72429291-D8B1-4DD0-9B45-6731288BCFD6}" type="presParOf" srcId="{286BF808-83B8-495F-9265-080F5E5E698A}" destId="{94271ECF-6A02-4C15-9506-102FC7E8061E}" srcOrd="0" destOrd="0" presId="urn:microsoft.com/office/officeart/2016/7/layout/VerticalDownArrowProcess"/>
    <dgm:cxn modelId="{0348F693-624F-44EA-9093-BDD84F6D7E1B}" type="presParOf" srcId="{286BF808-83B8-495F-9265-080F5E5E698A}" destId="{4603A182-DEC2-4C87-BB29-696D70975BAF}" srcOrd="1" destOrd="0" presId="urn:microsoft.com/office/officeart/2016/7/layout/VerticalDownArrowProcess"/>
    <dgm:cxn modelId="{C2F1D869-93B9-441C-93A6-811E5E8A439F}" type="presParOf" srcId="{D2496B4A-2D3C-4DEB-B0A5-4BEE364BF3B2}" destId="{74EE1FBF-A08C-46F4-AFD1-FBA526856F99}" srcOrd="1" destOrd="0" presId="urn:microsoft.com/office/officeart/2016/7/layout/VerticalDownArrowProcess"/>
    <dgm:cxn modelId="{285880F4-1434-4DDB-8599-ACC843C95D04}" type="presParOf" srcId="{D2496B4A-2D3C-4DEB-B0A5-4BEE364BF3B2}" destId="{E7AF9192-66C8-4AA5-8972-EF2D9B112A6E}" srcOrd="2" destOrd="0" presId="urn:microsoft.com/office/officeart/2016/7/layout/VerticalDownArrowProcess"/>
    <dgm:cxn modelId="{C3158D1C-AFCC-4828-8047-AC92DFD07F55}" type="presParOf" srcId="{E7AF9192-66C8-4AA5-8972-EF2D9B112A6E}" destId="{2886A9AC-3997-4480-B961-758CA5C5D196}" srcOrd="0" destOrd="0" presId="urn:microsoft.com/office/officeart/2016/7/layout/VerticalDownArrowProcess"/>
    <dgm:cxn modelId="{B00F6D15-1CA2-410A-9F1B-BB30390CE8CB}" type="presParOf" srcId="{E7AF9192-66C8-4AA5-8972-EF2D9B112A6E}" destId="{BC532C92-602E-43DC-86BF-7DB1226EA980}" srcOrd="1" destOrd="0" presId="urn:microsoft.com/office/officeart/2016/7/layout/VerticalDownArrowProcess"/>
    <dgm:cxn modelId="{C6323148-01B7-44BC-AB57-8901B4475225}" type="presParOf" srcId="{E7AF9192-66C8-4AA5-8972-EF2D9B112A6E}" destId="{A8B497AB-E792-43B8-898C-FD083CE0306B}" srcOrd="2" destOrd="0" presId="urn:microsoft.com/office/officeart/2016/7/layout/VerticalDownArrowProcess"/>
    <dgm:cxn modelId="{071EB864-DAD4-47BB-A6F4-39F5696EE202}" type="presParOf" srcId="{D2496B4A-2D3C-4DEB-B0A5-4BEE364BF3B2}" destId="{DCA2680D-242B-4E1A-B1F1-9287754EED58}" srcOrd="3" destOrd="0" presId="urn:microsoft.com/office/officeart/2016/7/layout/VerticalDownArrowProcess"/>
    <dgm:cxn modelId="{0669A4F5-85CD-439D-B964-263C8BED200E}" type="presParOf" srcId="{D2496B4A-2D3C-4DEB-B0A5-4BEE364BF3B2}" destId="{8A722F21-21EF-433E-8DAB-140FD6A7AF54}" srcOrd="4" destOrd="0" presId="urn:microsoft.com/office/officeart/2016/7/layout/VerticalDownArrowProcess"/>
    <dgm:cxn modelId="{CF5F7EC4-6A29-470E-B582-527E412924C8}" type="presParOf" srcId="{8A722F21-21EF-433E-8DAB-140FD6A7AF54}" destId="{F18227BA-1900-4FB0-B133-D2FECEB72B27}" srcOrd="0" destOrd="0" presId="urn:microsoft.com/office/officeart/2016/7/layout/VerticalDownArrowProcess"/>
    <dgm:cxn modelId="{770715A9-BAAA-42C7-A629-675E2EB55749}" type="presParOf" srcId="{8A722F21-21EF-433E-8DAB-140FD6A7AF54}" destId="{421BD2D9-F2A5-4CF1-9F8C-45E90C4915C3}" srcOrd="1" destOrd="0" presId="urn:microsoft.com/office/officeart/2016/7/layout/VerticalDownArrowProcess"/>
    <dgm:cxn modelId="{6F9D516F-AC56-4F5A-A88A-03BB6AC74E57}" type="presParOf" srcId="{8A722F21-21EF-433E-8DAB-140FD6A7AF54}" destId="{93A43946-44B9-4F14-A0F2-247D859A962B}" srcOrd="2" destOrd="0" presId="urn:microsoft.com/office/officeart/2016/7/layout/VerticalDownArrowProcess"/>
    <dgm:cxn modelId="{34A12783-44E3-4A7B-A6A7-43D398B8E1AE}" type="presParOf" srcId="{D2496B4A-2D3C-4DEB-B0A5-4BEE364BF3B2}" destId="{3C3F18FC-DA33-4E94-BB73-56B1457ED70C}" srcOrd="5" destOrd="0" presId="urn:microsoft.com/office/officeart/2016/7/layout/VerticalDownArrowProcess"/>
    <dgm:cxn modelId="{06E6BA67-8C42-4E52-B171-512658D396E2}" type="presParOf" srcId="{D2496B4A-2D3C-4DEB-B0A5-4BEE364BF3B2}" destId="{19656450-7908-4F7A-9BD3-8967D154AB66}" srcOrd="6" destOrd="0" presId="urn:microsoft.com/office/officeart/2016/7/layout/VerticalDownArrowProcess"/>
    <dgm:cxn modelId="{067AD11D-A5D0-47F1-9A0B-EDB762C1840C}" type="presParOf" srcId="{19656450-7908-4F7A-9BD3-8967D154AB66}" destId="{DEEB8846-960A-491C-81BB-F9CBB4614BCC}" srcOrd="0" destOrd="0" presId="urn:microsoft.com/office/officeart/2016/7/layout/VerticalDownArrowProcess"/>
    <dgm:cxn modelId="{1F06DCFD-356C-4E11-BA48-87E033D343EA}" type="presParOf" srcId="{19656450-7908-4F7A-9BD3-8967D154AB66}" destId="{0B75B926-AEB9-452A-A5C3-1430785AB7BD}" srcOrd="1" destOrd="0" presId="urn:microsoft.com/office/officeart/2016/7/layout/VerticalDownArrowProcess"/>
    <dgm:cxn modelId="{2FBC2D55-DFC0-447A-B0D7-8EB7B28F2FF5}" type="presParOf" srcId="{19656450-7908-4F7A-9BD3-8967D154AB66}" destId="{F9583325-3393-491C-A5EC-999D778BD71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FD050-825E-43F7-8C05-28ECBF7E8C2F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78FC63-D9B8-4464-9264-F701F47D38A1}">
      <dgm:prSet/>
      <dgm:spPr>
        <a:solidFill>
          <a:srgbClr val="AB5AB0"/>
        </a:solidFill>
      </dgm:spPr>
      <dgm:t>
        <a:bodyPr/>
        <a:lstStyle/>
        <a:p>
          <a:r>
            <a:rPr lang="en-US" dirty="0" err="1"/>
            <a:t>Revizuire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evaluare</a:t>
          </a:r>
          <a:r>
            <a:rPr lang="en-US" dirty="0"/>
            <a:t>
</a:t>
          </a:r>
        </a:p>
      </dgm:t>
    </dgm:pt>
    <dgm:pt modelId="{C6EDD3A3-5B13-41CA-B584-F93614A60A01}" type="parTrans" cxnId="{ED5642AC-59AB-4B2A-86AA-7BDA6354E983}">
      <dgm:prSet/>
      <dgm:spPr/>
      <dgm:t>
        <a:bodyPr/>
        <a:lstStyle/>
        <a:p>
          <a:endParaRPr lang="en-US"/>
        </a:p>
      </dgm:t>
    </dgm:pt>
    <dgm:pt modelId="{97628C34-2F0E-49D4-B14F-4A03410C3642}" type="sibTrans" cxnId="{ED5642AC-59AB-4B2A-86AA-7BDA6354E983}">
      <dgm:prSet/>
      <dgm:spPr/>
      <dgm:t>
        <a:bodyPr/>
        <a:lstStyle/>
        <a:p>
          <a:endParaRPr lang="en-US"/>
        </a:p>
      </dgm:t>
    </dgm:pt>
    <dgm:pt modelId="{9D82FAA4-4247-4A18-821A-8208385D2162}">
      <dgm:prSet/>
      <dgm:spPr/>
      <dgm:t>
        <a:bodyPr/>
        <a:lstStyle/>
        <a:p>
          <a:r>
            <a:rPr lang="en-IE" dirty="0"/>
            <a:t>E </a:t>
          </a:r>
          <a:r>
            <a:rPr lang="en-IE" dirty="0" err="1"/>
            <a:t>timpul</a:t>
          </a:r>
          <a:r>
            <a:rPr lang="en-IE" dirty="0"/>
            <a:t> </a:t>
          </a:r>
          <a:r>
            <a:rPr lang="en-IE" dirty="0" err="1"/>
            <a:t>să</a:t>
          </a:r>
          <a:r>
            <a:rPr lang="en-IE" dirty="0"/>
            <a:t> </a:t>
          </a:r>
          <a:r>
            <a:rPr lang="en-IE" dirty="0" err="1"/>
            <a:t>evaluați</a:t>
          </a:r>
          <a:r>
            <a:rPr lang="en-IE" dirty="0"/>
            <a:t> </a:t>
          </a:r>
          <a:r>
            <a:rPr lang="en-IE" dirty="0" err="1"/>
            <a:t>locurile</a:t>
          </a:r>
          <a:r>
            <a:rPr lang="en-IE" dirty="0"/>
            <a:t>. </a:t>
          </a:r>
          <a:r>
            <a:rPr lang="ro-RO" dirty="0"/>
            <a:t>Marcați toate locurile pe care le-ați remarcat cu cele trei culori alese de dvs. în funcție de potențialul fiecărui loc.</a:t>
          </a:r>
          <a:r>
            <a:rPr lang="en-IE" dirty="0"/>
            <a:t>
</a:t>
          </a:r>
          <a:r>
            <a:rPr lang="en-IE" dirty="0" err="1"/>
            <a:t>Când</a:t>
          </a:r>
          <a:r>
            <a:rPr lang="en-IE" dirty="0"/>
            <a:t> </a:t>
          </a:r>
          <a:r>
            <a:rPr lang="en-IE" dirty="0" err="1"/>
            <a:t>ați</a:t>
          </a:r>
          <a:r>
            <a:rPr lang="en-IE" dirty="0"/>
            <a:t> </a:t>
          </a:r>
          <a:r>
            <a:rPr lang="en-IE" dirty="0" err="1"/>
            <a:t>terminat</a:t>
          </a:r>
          <a:r>
            <a:rPr lang="en-IE" dirty="0"/>
            <a:t>, </a:t>
          </a:r>
          <a:r>
            <a:rPr lang="en-IE" dirty="0" err="1"/>
            <a:t>gândiți-vă</a:t>
          </a:r>
          <a:r>
            <a:rPr lang="en-IE" dirty="0"/>
            <a:t> la </a:t>
          </a:r>
          <a:r>
            <a:rPr lang="en-IE" dirty="0" err="1"/>
            <a:t>rezultatele</a:t>
          </a:r>
          <a:r>
            <a:rPr lang="en-IE" dirty="0"/>
            <a:t> </a:t>
          </a:r>
          <a:r>
            <a:rPr lang="en-IE" dirty="0" err="1"/>
            <a:t>în</a:t>
          </a:r>
          <a:r>
            <a:rPr lang="en-IE" dirty="0"/>
            <a:t> </a:t>
          </a:r>
          <a:r>
            <a:rPr lang="en-IE" dirty="0" err="1"/>
            <a:t>contextul</a:t>
          </a:r>
          <a:r>
            <a:rPr lang="en-IE" dirty="0"/>
            <a:t> </a:t>
          </a:r>
          <a:r>
            <a:rPr lang="en-IE" dirty="0" err="1"/>
            <a:t>puterii</a:t>
          </a:r>
          <a:r>
            <a:rPr lang="en-IE" dirty="0"/>
            <a:t> de 10 - </a:t>
          </a:r>
          <a:r>
            <a:rPr lang="en-IE" dirty="0" err="1"/>
            <a:t>aveți</a:t>
          </a:r>
          <a:r>
            <a:rPr lang="en-IE" dirty="0"/>
            <a:t> o </a:t>
          </a:r>
          <a:r>
            <a:rPr lang="en-IE" dirty="0" err="1"/>
            <a:t>rețea</a:t>
          </a:r>
          <a:r>
            <a:rPr lang="en-IE" dirty="0"/>
            <a:t> de </a:t>
          </a:r>
          <a:r>
            <a:rPr lang="en-IE" dirty="0" err="1"/>
            <a:t>locuri</a:t>
          </a:r>
          <a:r>
            <a:rPr lang="en-IE" dirty="0"/>
            <a:t>? 
</a:t>
          </a:r>
          <a:r>
            <a:rPr lang="ro-RO" dirty="0"/>
            <a:t>Care poziție este cea mai bună, care culoare </a:t>
          </a:r>
          <a:r>
            <a:rPr lang="ro-RO" dirty="0" err="1"/>
            <a:t>dominează</a:t>
          </a:r>
          <a:r>
            <a:rPr lang="ro-RO" dirty="0"/>
            <a:t> harta</a:t>
          </a:r>
          <a:r>
            <a:rPr lang="en-IE" dirty="0"/>
            <a:t>?
</a:t>
          </a:r>
          <a:endParaRPr lang="en-US" dirty="0"/>
        </a:p>
      </dgm:t>
    </dgm:pt>
    <dgm:pt modelId="{FBD7687B-4C8B-4151-B609-582010DA31B3}" type="parTrans" cxnId="{A6F9A8CF-1F96-4926-8EE9-CF9E06462235}">
      <dgm:prSet/>
      <dgm:spPr/>
      <dgm:t>
        <a:bodyPr/>
        <a:lstStyle/>
        <a:p>
          <a:endParaRPr lang="en-US"/>
        </a:p>
      </dgm:t>
    </dgm:pt>
    <dgm:pt modelId="{6E6004F1-1558-4352-A663-01BED82CF307}" type="sibTrans" cxnId="{A6F9A8CF-1F96-4926-8EE9-CF9E06462235}">
      <dgm:prSet/>
      <dgm:spPr/>
      <dgm:t>
        <a:bodyPr/>
        <a:lstStyle/>
        <a:p>
          <a:endParaRPr lang="en-US"/>
        </a:p>
      </dgm:t>
    </dgm:pt>
    <dgm:pt modelId="{D2496B4A-2D3C-4DEB-B0A5-4BEE364BF3B2}" type="pres">
      <dgm:prSet presAssocID="{113FD050-825E-43F7-8C05-28ECBF7E8C2F}" presName="Name0" presStyleCnt="0">
        <dgm:presLayoutVars>
          <dgm:dir/>
          <dgm:animLvl val="lvl"/>
          <dgm:resizeHandles val="exact"/>
        </dgm:presLayoutVars>
      </dgm:prSet>
      <dgm:spPr/>
    </dgm:pt>
    <dgm:pt modelId="{286BF808-83B8-495F-9265-080F5E5E698A}" type="pres">
      <dgm:prSet presAssocID="{ED78FC63-D9B8-4464-9264-F701F47D38A1}" presName="boxAndChildren" presStyleCnt="0"/>
      <dgm:spPr/>
    </dgm:pt>
    <dgm:pt modelId="{94271ECF-6A02-4C15-9506-102FC7E8061E}" type="pres">
      <dgm:prSet presAssocID="{ED78FC63-D9B8-4464-9264-F701F47D38A1}" presName="parentTextBox" presStyleLbl="alignNode1" presStyleIdx="0" presStyleCnt="1"/>
      <dgm:spPr/>
    </dgm:pt>
    <dgm:pt modelId="{4603A182-DEC2-4C87-BB29-696D70975BAF}" type="pres">
      <dgm:prSet presAssocID="{ED78FC63-D9B8-4464-9264-F701F47D38A1}" presName="descendantBox" presStyleLbl="bgAccFollowNode1" presStyleIdx="0" presStyleCnt="1"/>
      <dgm:spPr/>
    </dgm:pt>
  </dgm:ptLst>
  <dgm:cxnLst>
    <dgm:cxn modelId="{6274943D-CA07-419A-99D1-033334C78858}" type="presOf" srcId="{9D82FAA4-4247-4A18-821A-8208385D2162}" destId="{4603A182-DEC2-4C87-BB29-696D70975BAF}" srcOrd="0" destOrd="0" presId="urn:microsoft.com/office/officeart/2016/7/layout/VerticalDownArrowProcess"/>
    <dgm:cxn modelId="{FEA9B49A-06E7-4B59-8F5A-C77643D631C4}" type="presOf" srcId="{113FD050-825E-43F7-8C05-28ECBF7E8C2F}" destId="{D2496B4A-2D3C-4DEB-B0A5-4BEE364BF3B2}" srcOrd="0" destOrd="0" presId="urn:microsoft.com/office/officeart/2016/7/layout/VerticalDownArrowProcess"/>
    <dgm:cxn modelId="{ED5642AC-59AB-4B2A-86AA-7BDA6354E983}" srcId="{113FD050-825E-43F7-8C05-28ECBF7E8C2F}" destId="{ED78FC63-D9B8-4464-9264-F701F47D38A1}" srcOrd="0" destOrd="0" parTransId="{C6EDD3A3-5B13-41CA-B584-F93614A60A01}" sibTransId="{97628C34-2F0E-49D4-B14F-4A03410C3642}"/>
    <dgm:cxn modelId="{A6F9A8CF-1F96-4926-8EE9-CF9E06462235}" srcId="{ED78FC63-D9B8-4464-9264-F701F47D38A1}" destId="{9D82FAA4-4247-4A18-821A-8208385D2162}" srcOrd="0" destOrd="0" parTransId="{FBD7687B-4C8B-4151-B609-582010DA31B3}" sibTransId="{6E6004F1-1558-4352-A663-01BED82CF307}"/>
    <dgm:cxn modelId="{8D7824D1-D2E7-4007-8303-53D79100DB6C}" type="presOf" srcId="{ED78FC63-D9B8-4464-9264-F701F47D38A1}" destId="{94271ECF-6A02-4C15-9506-102FC7E8061E}" srcOrd="0" destOrd="0" presId="urn:microsoft.com/office/officeart/2016/7/layout/VerticalDownArrowProcess"/>
    <dgm:cxn modelId="{13FB56E9-46E9-42F6-9F43-D9C46F4CADC3}" type="presParOf" srcId="{D2496B4A-2D3C-4DEB-B0A5-4BEE364BF3B2}" destId="{286BF808-83B8-495F-9265-080F5E5E698A}" srcOrd="0" destOrd="0" presId="urn:microsoft.com/office/officeart/2016/7/layout/VerticalDownArrowProcess"/>
    <dgm:cxn modelId="{72429291-D8B1-4DD0-9B45-6731288BCFD6}" type="presParOf" srcId="{286BF808-83B8-495F-9265-080F5E5E698A}" destId="{94271ECF-6A02-4C15-9506-102FC7E8061E}" srcOrd="0" destOrd="0" presId="urn:microsoft.com/office/officeart/2016/7/layout/VerticalDownArrowProcess"/>
    <dgm:cxn modelId="{0348F693-624F-44EA-9093-BDD84F6D7E1B}" type="presParOf" srcId="{286BF808-83B8-495F-9265-080F5E5E698A}" destId="{4603A182-DEC2-4C87-BB29-696D70975BAF}" srcOrd="1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7796C-C60F-4F3E-976A-46677380DD51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8571DB05-8A31-4ADC-A1CF-E5D7189240B5}">
      <dgm:prSet phldrT="[Text]"/>
      <dgm:spPr/>
      <dgm:t>
        <a:bodyPr/>
        <a:lstStyle/>
        <a:p>
          <a:r>
            <a:rPr lang="en-IE" dirty="0" err="1"/>
            <a:t>Participarea</a:t>
          </a:r>
          <a:r>
            <a:rPr lang="en-IE" dirty="0"/>
            <a:t> </a:t>
          </a:r>
          <a:r>
            <a:rPr lang="en-IE" dirty="0" err="1"/>
            <a:t>comunității</a:t>
          </a:r>
          <a:endParaRPr lang="en-IE" dirty="0"/>
        </a:p>
      </dgm:t>
    </dgm:pt>
    <dgm:pt modelId="{FE94FB4F-3F5F-4A11-A325-1700E66CB73F}" type="parTrans" cxnId="{7A767967-8AE6-4AC7-A9C1-A948AE84B4B9}">
      <dgm:prSet/>
      <dgm:spPr/>
      <dgm:t>
        <a:bodyPr/>
        <a:lstStyle/>
        <a:p>
          <a:endParaRPr lang="en-IE"/>
        </a:p>
      </dgm:t>
    </dgm:pt>
    <dgm:pt modelId="{40DBADD8-59D2-43E9-A4D0-A9EB6E63A9B4}" type="sibTrans" cxnId="{7A767967-8AE6-4AC7-A9C1-A948AE84B4B9}">
      <dgm:prSet/>
      <dgm:spPr/>
      <dgm:t>
        <a:bodyPr/>
        <a:lstStyle/>
        <a:p>
          <a:endParaRPr lang="en-IE"/>
        </a:p>
      </dgm:t>
    </dgm:pt>
    <dgm:pt modelId="{F743786D-FB59-4A74-BBFE-4ED44D552BE8}">
      <dgm:prSet phldrT="[Text]"/>
      <dgm:spPr/>
      <dgm:t>
        <a:bodyPr/>
        <a:lstStyle/>
        <a:p>
          <a:r>
            <a:rPr lang="en-IE" dirty="0" err="1"/>
            <a:t>Analiz</a:t>
          </a:r>
          <a:r>
            <a:rPr lang="ro-RO" dirty="0"/>
            <a:t>a</a:t>
          </a:r>
          <a:r>
            <a:rPr lang="en-IE" dirty="0"/>
            <a:t> </a:t>
          </a:r>
          <a:r>
            <a:rPr lang="en-IE" dirty="0" err="1"/>
            <a:t>loc</a:t>
          </a:r>
          <a:r>
            <a:rPr lang="ro-RO" dirty="0"/>
            <a:t>ului</a:t>
          </a:r>
          <a:endParaRPr lang="en-IE" dirty="0"/>
        </a:p>
      </dgm:t>
    </dgm:pt>
    <dgm:pt modelId="{6382B835-F04A-40E6-8CC7-9A92CCC9E7AF}" type="parTrans" cxnId="{8F740CA0-5F18-417B-98B9-49C91C423C44}">
      <dgm:prSet/>
      <dgm:spPr/>
      <dgm:t>
        <a:bodyPr/>
        <a:lstStyle/>
        <a:p>
          <a:endParaRPr lang="en-IE"/>
        </a:p>
      </dgm:t>
    </dgm:pt>
    <dgm:pt modelId="{CF07C928-CCCD-4E13-ADCF-46FDFDA77032}" type="sibTrans" cxnId="{8F740CA0-5F18-417B-98B9-49C91C423C44}">
      <dgm:prSet/>
      <dgm:spPr/>
      <dgm:t>
        <a:bodyPr/>
        <a:lstStyle/>
        <a:p>
          <a:endParaRPr lang="en-IE"/>
        </a:p>
      </dgm:t>
    </dgm:pt>
    <dgm:pt modelId="{AD49D9D0-4780-449B-A85D-CA14979CF094}">
      <dgm:prSet phldrT="[Text]"/>
      <dgm:spPr/>
      <dgm:t>
        <a:bodyPr/>
        <a:lstStyle/>
        <a:p>
          <a:r>
            <a:rPr lang="en-IE" dirty="0" err="1"/>
            <a:t>Experi</a:t>
          </a:r>
          <a:r>
            <a:rPr lang="ro-RO" dirty="0"/>
            <a:t>m</a:t>
          </a:r>
          <a:r>
            <a:rPr lang="en-IE" dirty="0" err="1"/>
            <a:t>entare</a:t>
          </a:r>
          <a:endParaRPr lang="en-IE" dirty="0"/>
        </a:p>
      </dgm:t>
    </dgm:pt>
    <dgm:pt modelId="{4AF7B77E-7446-469A-9D1E-3AB57AD25239}" type="parTrans" cxnId="{DE5B8F4B-FE3E-4619-AD6E-9FF6DACF091F}">
      <dgm:prSet/>
      <dgm:spPr/>
      <dgm:t>
        <a:bodyPr/>
        <a:lstStyle/>
        <a:p>
          <a:endParaRPr lang="en-IE"/>
        </a:p>
      </dgm:t>
    </dgm:pt>
    <dgm:pt modelId="{64146946-6AE0-44CB-BE32-09A7ADF02DA1}" type="sibTrans" cxnId="{DE5B8F4B-FE3E-4619-AD6E-9FF6DACF091F}">
      <dgm:prSet/>
      <dgm:spPr/>
      <dgm:t>
        <a:bodyPr/>
        <a:lstStyle/>
        <a:p>
          <a:endParaRPr lang="en-IE"/>
        </a:p>
      </dgm:t>
    </dgm:pt>
    <dgm:pt modelId="{167CB109-3411-4064-97D7-3CAD969829AC}">
      <dgm:prSet phldrT="[Text]"/>
      <dgm:spPr/>
      <dgm:t>
        <a:bodyPr/>
        <a:lstStyle/>
        <a:p>
          <a:r>
            <a:rPr lang="en-IE" dirty="0"/>
            <a:t>Anima</a:t>
          </a:r>
          <a:r>
            <a:rPr lang="ro-RO" dirty="0"/>
            <a:t>re</a:t>
          </a:r>
          <a:r>
            <a:rPr lang="en-IE" dirty="0"/>
            <a:t>a </a:t>
          </a:r>
          <a:r>
            <a:rPr lang="en-IE" dirty="0" err="1"/>
            <a:t>locului</a:t>
          </a:r>
          <a:endParaRPr lang="en-IE" dirty="0"/>
        </a:p>
      </dgm:t>
    </dgm:pt>
    <dgm:pt modelId="{EDA45584-9D90-46B2-AF84-8022711A006F}" type="parTrans" cxnId="{338D64F8-D0C1-42CE-A01A-643561B42FFF}">
      <dgm:prSet/>
      <dgm:spPr/>
      <dgm:t>
        <a:bodyPr/>
        <a:lstStyle/>
        <a:p>
          <a:endParaRPr lang="en-IE"/>
        </a:p>
      </dgm:t>
    </dgm:pt>
    <dgm:pt modelId="{6DA2EB15-AAD0-465C-8EF9-CECEDE64F4C6}" type="sibTrans" cxnId="{338D64F8-D0C1-42CE-A01A-643561B42FFF}">
      <dgm:prSet/>
      <dgm:spPr/>
      <dgm:t>
        <a:bodyPr/>
        <a:lstStyle/>
        <a:p>
          <a:endParaRPr lang="en-IE"/>
        </a:p>
      </dgm:t>
    </dgm:pt>
    <dgm:pt modelId="{3E144E7A-FC5D-41E5-8213-71BE80630806}">
      <dgm:prSet phldrT="[Text]"/>
      <dgm:spPr/>
      <dgm:t>
        <a:bodyPr/>
        <a:lstStyle/>
        <a:p>
          <a:r>
            <a:rPr lang="en-IE" dirty="0" err="1"/>
            <a:t>Evaluarea</a:t>
          </a:r>
          <a:r>
            <a:rPr lang="en-IE" dirty="0"/>
            <a:t> </a:t>
          </a:r>
          <a:r>
            <a:rPr lang="en-IE" dirty="0" err="1"/>
            <a:t>procesului</a:t>
          </a:r>
          <a:endParaRPr lang="en-IE" dirty="0"/>
        </a:p>
      </dgm:t>
    </dgm:pt>
    <dgm:pt modelId="{1BCE6987-EA3C-4AAE-A0F8-DEE257D54694}" type="parTrans" cxnId="{6AB72D99-5D23-42A9-B723-E79F7E59872F}">
      <dgm:prSet/>
      <dgm:spPr/>
      <dgm:t>
        <a:bodyPr/>
        <a:lstStyle/>
        <a:p>
          <a:endParaRPr lang="en-IE"/>
        </a:p>
      </dgm:t>
    </dgm:pt>
    <dgm:pt modelId="{BC9B8D40-55BF-4C22-9115-7E447158C9CC}" type="sibTrans" cxnId="{6AB72D99-5D23-42A9-B723-E79F7E59872F}">
      <dgm:prSet/>
      <dgm:spPr/>
      <dgm:t>
        <a:bodyPr/>
        <a:lstStyle/>
        <a:p>
          <a:endParaRPr lang="en-IE"/>
        </a:p>
      </dgm:t>
    </dgm:pt>
    <dgm:pt modelId="{7D76F25B-7937-459B-A13F-167363DF8D15}" type="pres">
      <dgm:prSet presAssocID="{79C7796C-C60F-4F3E-976A-46677380DD51}" presName="diagram" presStyleCnt="0">
        <dgm:presLayoutVars>
          <dgm:dir/>
          <dgm:resizeHandles val="exact"/>
        </dgm:presLayoutVars>
      </dgm:prSet>
      <dgm:spPr/>
    </dgm:pt>
    <dgm:pt modelId="{59841038-46E9-45E3-AF20-78CBADF8D063}" type="pres">
      <dgm:prSet presAssocID="{8571DB05-8A31-4ADC-A1CF-E5D7189240B5}" presName="node" presStyleLbl="node1" presStyleIdx="0" presStyleCnt="5">
        <dgm:presLayoutVars>
          <dgm:bulletEnabled val="1"/>
        </dgm:presLayoutVars>
      </dgm:prSet>
      <dgm:spPr/>
    </dgm:pt>
    <dgm:pt modelId="{340559FB-4F8C-48FA-B12C-62FFE20C9FD6}" type="pres">
      <dgm:prSet presAssocID="{40DBADD8-59D2-43E9-A4D0-A9EB6E63A9B4}" presName="sibTrans" presStyleLbl="sibTrans2D1" presStyleIdx="0" presStyleCnt="4"/>
      <dgm:spPr/>
    </dgm:pt>
    <dgm:pt modelId="{1F4C3CD0-E05E-4BF1-956D-6BE1DE53B606}" type="pres">
      <dgm:prSet presAssocID="{40DBADD8-59D2-43E9-A4D0-A9EB6E63A9B4}" presName="connectorText" presStyleLbl="sibTrans2D1" presStyleIdx="0" presStyleCnt="4"/>
      <dgm:spPr/>
    </dgm:pt>
    <dgm:pt modelId="{872AD027-1633-43FF-A4A8-C912543BB0E9}" type="pres">
      <dgm:prSet presAssocID="{F743786D-FB59-4A74-BBFE-4ED44D552BE8}" presName="node" presStyleLbl="node1" presStyleIdx="1" presStyleCnt="5" custLinFactNeighborX="-3009" custLinFactNeighborY="716">
        <dgm:presLayoutVars>
          <dgm:bulletEnabled val="1"/>
        </dgm:presLayoutVars>
      </dgm:prSet>
      <dgm:spPr/>
    </dgm:pt>
    <dgm:pt modelId="{495A3E46-C61B-4E80-9057-320CE3D3FEA9}" type="pres">
      <dgm:prSet presAssocID="{CF07C928-CCCD-4E13-ADCF-46FDFDA77032}" presName="sibTrans" presStyleLbl="sibTrans2D1" presStyleIdx="1" presStyleCnt="4"/>
      <dgm:spPr/>
    </dgm:pt>
    <dgm:pt modelId="{3FD48938-76C1-4001-906F-C072B7B646AE}" type="pres">
      <dgm:prSet presAssocID="{CF07C928-CCCD-4E13-ADCF-46FDFDA77032}" presName="connectorText" presStyleLbl="sibTrans2D1" presStyleIdx="1" presStyleCnt="4"/>
      <dgm:spPr/>
    </dgm:pt>
    <dgm:pt modelId="{8212EF18-AA10-4F7F-9028-C831AAF4C442}" type="pres">
      <dgm:prSet presAssocID="{AD49D9D0-4780-449B-A85D-CA14979CF094}" presName="node" presStyleLbl="node1" presStyleIdx="2" presStyleCnt="5">
        <dgm:presLayoutVars>
          <dgm:bulletEnabled val="1"/>
        </dgm:presLayoutVars>
      </dgm:prSet>
      <dgm:spPr/>
    </dgm:pt>
    <dgm:pt modelId="{6E24D643-DF89-4F52-A38C-02CBFCB17F81}" type="pres">
      <dgm:prSet presAssocID="{64146946-6AE0-44CB-BE32-09A7ADF02DA1}" presName="sibTrans" presStyleLbl="sibTrans2D1" presStyleIdx="2" presStyleCnt="4"/>
      <dgm:spPr/>
    </dgm:pt>
    <dgm:pt modelId="{1C73E402-9123-4EA8-8046-8B62C5DF9D78}" type="pres">
      <dgm:prSet presAssocID="{64146946-6AE0-44CB-BE32-09A7ADF02DA1}" presName="connectorText" presStyleLbl="sibTrans2D1" presStyleIdx="2" presStyleCnt="4"/>
      <dgm:spPr/>
    </dgm:pt>
    <dgm:pt modelId="{F9C4FCB8-59E7-452F-B7E1-911895A5612A}" type="pres">
      <dgm:prSet presAssocID="{167CB109-3411-4064-97D7-3CAD969829AC}" presName="node" presStyleLbl="node1" presStyleIdx="3" presStyleCnt="5">
        <dgm:presLayoutVars>
          <dgm:bulletEnabled val="1"/>
        </dgm:presLayoutVars>
      </dgm:prSet>
      <dgm:spPr/>
    </dgm:pt>
    <dgm:pt modelId="{B65D0819-1360-44F0-8DAA-96B90A56CE53}" type="pres">
      <dgm:prSet presAssocID="{6DA2EB15-AAD0-465C-8EF9-CECEDE64F4C6}" presName="sibTrans" presStyleLbl="sibTrans2D1" presStyleIdx="3" presStyleCnt="4"/>
      <dgm:spPr/>
    </dgm:pt>
    <dgm:pt modelId="{DE92676F-5E11-4D43-8F39-FA4E141A4E17}" type="pres">
      <dgm:prSet presAssocID="{6DA2EB15-AAD0-465C-8EF9-CECEDE64F4C6}" presName="connectorText" presStyleLbl="sibTrans2D1" presStyleIdx="3" presStyleCnt="4"/>
      <dgm:spPr/>
    </dgm:pt>
    <dgm:pt modelId="{DE1976E1-222A-4DED-BBB6-66808CF86B0A}" type="pres">
      <dgm:prSet presAssocID="{3E144E7A-FC5D-41E5-8213-71BE80630806}" presName="node" presStyleLbl="node1" presStyleIdx="4" presStyleCnt="5">
        <dgm:presLayoutVars>
          <dgm:bulletEnabled val="1"/>
        </dgm:presLayoutVars>
      </dgm:prSet>
      <dgm:spPr/>
    </dgm:pt>
  </dgm:ptLst>
  <dgm:cxnLst>
    <dgm:cxn modelId="{C21F1B23-C2AB-4DDE-9DA1-8AEA0395C834}" type="presOf" srcId="{CF07C928-CCCD-4E13-ADCF-46FDFDA77032}" destId="{495A3E46-C61B-4E80-9057-320CE3D3FEA9}" srcOrd="0" destOrd="0" presId="urn:microsoft.com/office/officeart/2005/8/layout/process5"/>
    <dgm:cxn modelId="{FFB4CB2A-684E-4768-944B-A40A19EC0F4C}" type="presOf" srcId="{40DBADD8-59D2-43E9-A4D0-A9EB6E63A9B4}" destId="{340559FB-4F8C-48FA-B12C-62FFE20C9FD6}" srcOrd="0" destOrd="0" presId="urn:microsoft.com/office/officeart/2005/8/layout/process5"/>
    <dgm:cxn modelId="{89DFB037-51FA-4822-B27E-281C221738E0}" type="presOf" srcId="{6DA2EB15-AAD0-465C-8EF9-CECEDE64F4C6}" destId="{DE92676F-5E11-4D43-8F39-FA4E141A4E17}" srcOrd="1" destOrd="0" presId="urn:microsoft.com/office/officeart/2005/8/layout/process5"/>
    <dgm:cxn modelId="{14A4AF3B-CF90-49FB-9945-26D0A4F9A147}" type="presOf" srcId="{3E144E7A-FC5D-41E5-8213-71BE80630806}" destId="{DE1976E1-222A-4DED-BBB6-66808CF86B0A}" srcOrd="0" destOrd="0" presId="urn:microsoft.com/office/officeart/2005/8/layout/process5"/>
    <dgm:cxn modelId="{7A767967-8AE6-4AC7-A9C1-A948AE84B4B9}" srcId="{79C7796C-C60F-4F3E-976A-46677380DD51}" destId="{8571DB05-8A31-4ADC-A1CF-E5D7189240B5}" srcOrd="0" destOrd="0" parTransId="{FE94FB4F-3F5F-4A11-A325-1700E66CB73F}" sibTransId="{40DBADD8-59D2-43E9-A4D0-A9EB6E63A9B4}"/>
    <dgm:cxn modelId="{DE5B8F4B-FE3E-4619-AD6E-9FF6DACF091F}" srcId="{79C7796C-C60F-4F3E-976A-46677380DD51}" destId="{AD49D9D0-4780-449B-A85D-CA14979CF094}" srcOrd="2" destOrd="0" parTransId="{4AF7B77E-7446-469A-9D1E-3AB57AD25239}" sibTransId="{64146946-6AE0-44CB-BE32-09A7ADF02DA1}"/>
    <dgm:cxn modelId="{57BEE84E-EDC7-4A3D-B613-CC2D3AB87666}" type="presOf" srcId="{64146946-6AE0-44CB-BE32-09A7ADF02DA1}" destId="{1C73E402-9123-4EA8-8046-8B62C5DF9D78}" srcOrd="1" destOrd="0" presId="urn:microsoft.com/office/officeart/2005/8/layout/process5"/>
    <dgm:cxn modelId="{B12C9970-4326-48EE-ADA8-4D6042E1C4E3}" type="presOf" srcId="{79C7796C-C60F-4F3E-976A-46677380DD51}" destId="{7D76F25B-7937-459B-A13F-167363DF8D15}" srcOrd="0" destOrd="0" presId="urn:microsoft.com/office/officeart/2005/8/layout/process5"/>
    <dgm:cxn modelId="{9433EB84-429D-4718-AC20-FB00299B658A}" type="presOf" srcId="{64146946-6AE0-44CB-BE32-09A7ADF02DA1}" destId="{6E24D643-DF89-4F52-A38C-02CBFCB17F81}" srcOrd="0" destOrd="0" presId="urn:microsoft.com/office/officeart/2005/8/layout/process5"/>
    <dgm:cxn modelId="{AEA0A687-8EC0-42A0-B8D1-D47AF6FC13F8}" type="presOf" srcId="{F743786D-FB59-4A74-BBFE-4ED44D552BE8}" destId="{872AD027-1633-43FF-A4A8-C912543BB0E9}" srcOrd="0" destOrd="0" presId="urn:microsoft.com/office/officeart/2005/8/layout/process5"/>
    <dgm:cxn modelId="{D4FC568E-8412-46C3-A798-DA394D802BF9}" type="presOf" srcId="{8571DB05-8A31-4ADC-A1CF-E5D7189240B5}" destId="{59841038-46E9-45E3-AF20-78CBADF8D063}" srcOrd="0" destOrd="0" presId="urn:microsoft.com/office/officeart/2005/8/layout/process5"/>
    <dgm:cxn modelId="{87AC858E-3640-475F-AB47-9C619C34C951}" type="presOf" srcId="{AD49D9D0-4780-449B-A85D-CA14979CF094}" destId="{8212EF18-AA10-4F7F-9028-C831AAF4C442}" srcOrd="0" destOrd="0" presId="urn:microsoft.com/office/officeart/2005/8/layout/process5"/>
    <dgm:cxn modelId="{660EF192-AB16-444D-B04C-685F1EB8865E}" type="presOf" srcId="{167CB109-3411-4064-97D7-3CAD969829AC}" destId="{F9C4FCB8-59E7-452F-B7E1-911895A5612A}" srcOrd="0" destOrd="0" presId="urn:microsoft.com/office/officeart/2005/8/layout/process5"/>
    <dgm:cxn modelId="{6AB72D99-5D23-42A9-B723-E79F7E59872F}" srcId="{79C7796C-C60F-4F3E-976A-46677380DD51}" destId="{3E144E7A-FC5D-41E5-8213-71BE80630806}" srcOrd="4" destOrd="0" parTransId="{1BCE6987-EA3C-4AAE-A0F8-DEE257D54694}" sibTransId="{BC9B8D40-55BF-4C22-9115-7E447158C9CC}"/>
    <dgm:cxn modelId="{8F740CA0-5F18-417B-98B9-49C91C423C44}" srcId="{79C7796C-C60F-4F3E-976A-46677380DD51}" destId="{F743786D-FB59-4A74-BBFE-4ED44D552BE8}" srcOrd="1" destOrd="0" parTransId="{6382B835-F04A-40E6-8CC7-9A92CCC9E7AF}" sibTransId="{CF07C928-CCCD-4E13-ADCF-46FDFDA77032}"/>
    <dgm:cxn modelId="{6AADBAD5-48FB-435F-B8C0-5C69720E1B11}" type="presOf" srcId="{40DBADD8-59D2-43E9-A4D0-A9EB6E63A9B4}" destId="{1F4C3CD0-E05E-4BF1-956D-6BE1DE53B606}" srcOrd="1" destOrd="0" presId="urn:microsoft.com/office/officeart/2005/8/layout/process5"/>
    <dgm:cxn modelId="{114774E9-11CB-4052-A7E7-C2CCB644091E}" type="presOf" srcId="{6DA2EB15-AAD0-465C-8EF9-CECEDE64F4C6}" destId="{B65D0819-1360-44F0-8DAA-96B90A56CE53}" srcOrd="0" destOrd="0" presId="urn:microsoft.com/office/officeart/2005/8/layout/process5"/>
    <dgm:cxn modelId="{338D64F8-D0C1-42CE-A01A-643561B42FFF}" srcId="{79C7796C-C60F-4F3E-976A-46677380DD51}" destId="{167CB109-3411-4064-97D7-3CAD969829AC}" srcOrd="3" destOrd="0" parTransId="{EDA45584-9D90-46B2-AF84-8022711A006F}" sibTransId="{6DA2EB15-AAD0-465C-8EF9-CECEDE64F4C6}"/>
    <dgm:cxn modelId="{C76C6BF9-086E-48A8-B5FF-8A864E4140C2}" type="presOf" srcId="{CF07C928-CCCD-4E13-ADCF-46FDFDA77032}" destId="{3FD48938-76C1-4001-906F-C072B7B646AE}" srcOrd="1" destOrd="0" presId="urn:microsoft.com/office/officeart/2005/8/layout/process5"/>
    <dgm:cxn modelId="{C367AB08-31F7-4A86-A47C-A2A5CBD48F7D}" type="presParOf" srcId="{7D76F25B-7937-459B-A13F-167363DF8D15}" destId="{59841038-46E9-45E3-AF20-78CBADF8D063}" srcOrd="0" destOrd="0" presId="urn:microsoft.com/office/officeart/2005/8/layout/process5"/>
    <dgm:cxn modelId="{621DA3E6-A1BC-4E08-AF57-209CBF62F001}" type="presParOf" srcId="{7D76F25B-7937-459B-A13F-167363DF8D15}" destId="{340559FB-4F8C-48FA-B12C-62FFE20C9FD6}" srcOrd="1" destOrd="0" presId="urn:microsoft.com/office/officeart/2005/8/layout/process5"/>
    <dgm:cxn modelId="{5DEE9402-3A88-4A28-B229-00F7F2B380A6}" type="presParOf" srcId="{340559FB-4F8C-48FA-B12C-62FFE20C9FD6}" destId="{1F4C3CD0-E05E-4BF1-956D-6BE1DE53B606}" srcOrd="0" destOrd="0" presId="urn:microsoft.com/office/officeart/2005/8/layout/process5"/>
    <dgm:cxn modelId="{EF2E7BBF-42A2-471C-BCCE-09A73FADDD5B}" type="presParOf" srcId="{7D76F25B-7937-459B-A13F-167363DF8D15}" destId="{872AD027-1633-43FF-A4A8-C912543BB0E9}" srcOrd="2" destOrd="0" presId="urn:microsoft.com/office/officeart/2005/8/layout/process5"/>
    <dgm:cxn modelId="{0DF64125-D738-4C65-8355-55C07B4DE550}" type="presParOf" srcId="{7D76F25B-7937-459B-A13F-167363DF8D15}" destId="{495A3E46-C61B-4E80-9057-320CE3D3FEA9}" srcOrd="3" destOrd="0" presId="urn:microsoft.com/office/officeart/2005/8/layout/process5"/>
    <dgm:cxn modelId="{26D0D994-8F8E-460C-87A9-AB3BB924F6A5}" type="presParOf" srcId="{495A3E46-C61B-4E80-9057-320CE3D3FEA9}" destId="{3FD48938-76C1-4001-906F-C072B7B646AE}" srcOrd="0" destOrd="0" presId="urn:microsoft.com/office/officeart/2005/8/layout/process5"/>
    <dgm:cxn modelId="{8421DE3C-DE00-425B-A7AF-588FAC1DE1A7}" type="presParOf" srcId="{7D76F25B-7937-459B-A13F-167363DF8D15}" destId="{8212EF18-AA10-4F7F-9028-C831AAF4C442}" srcOrd="4" destOrd="0" presId="urn:microsoft.com/office/officeart/2005/8/layout/process5"/>
    <dgm:cxn modelId="{E3349CB7-C1AB-4D3A-AE3C-E4F5F6D016E9}" type="presParOf" srcId="{7D76F25B-7937-459B-A13F-167363DF8D15}" destId="{6E24D643-DF89-4F52-A38C-02CBFCB17F81}" srcOrd="5" destOrd="0" presId="urn:microsoft.com/office/officeart/2005/8/layout/process5"/>
    <dgm:cxn modelId="{EA970594-73C8-4005-8297-97A74A37E75B}" type="presParOf" srcId="{6E24D643-DF89-4F52-A38C-02CBFCB17F81}" destId="{1C73E402-9123-4EA8-8046-8B62C5DF9D78}" srcOrd="0" destOrd="0" presId="urn:microsoft.com/office/officeart/2005/8/layout/process5"/>
    <dgm:cxn modelId="{3BD8CA37-F54F-43F2-A7D1-D71D63A48334}" type="presParOf" srcId="{7D76F25B-7937-459B-A13F-167363DF8D15}" destId="{F9C4FCB8-59E7-452F-B7E1-911895A5612A}" srcOrd="6" destOrd="0" presId="urn:microsoft.com/office/officeart/2005/8/layout/process5"/>
    <dgm:cxn modelId="{79F0C8E0-9C10-43C6-AA16-BE01CE7384E0}" type="presParOf" srcId="{7D76F25B-7937-459B-A13F-167363DF8D15}" destId="{B65D0819-1360-44F0-8DAA-96B90A56CE53}" srcOrd="7" destOrd="0" presId="urn:microsoft.com/office/officeart/2005/8/layout/process5"/>
    <dgm:cxn modelId="{872C32ED-2147-4700-929D-1F19ED8631D2}" type="presParOf" srcId="{B65D0819-1360-44F0-8DAA-96B90A56CE53}" destId="{DE92676F-5E11-4D43-8F39-FA4E141A4E17}" srcOrd="0" destOrd="0" presId="urn:microsoft.com/office/officeart/2005/8/layout/process5"/>
    <dgm:cxn modelId="{CA5A88FC-B5D2-4C4D-BE13-A1B4F84480F3}" type="presParOf" srcId="{7D76F25B-7937-459B-A13F-167363DF8D15}" destId="{DE1976E1-222A-4DED-BBB6-66808CF86B0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71ECF-6A02-4C15-9506-102FC7E8061E}">
      <dsp:nvSpPr>
        <dsp:cNvPr id="0" name=""/>
        <dsp:cNvSpPr/>
      </dsp:nvSpPr>
      <dsp:spPr>
        <a:xfrm>
          <a:off x="0" y="4029983"/>
          <a:ext cx="1778876" cy="881661"/>
        </a:xfrm>
        <a:prstGeom prst="rect">
          <a:avLst/>
        </a:prstGeom>
        <a:solidFill>
          <a:srgbClr val="AB5AB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14" tIns="213360" rIns="126514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dirty="0"/>
            <a:t>Colorați</a:t>
          </a:r>
          <a:endParaRPr lang="en-US" sz="3000" kern="1200" dirty="0"/>
        </a:p>
      </dsp:txBody>
      <dsp:txXfrm>
        <a:off x="0" y="4029983"/>
        <a:ext cx="1778876" cy="881661"/>
      </dsp:txXfrm>
    </dsp:sp>
    <dsp:sp modelId="{4603A182-DEC2-4C87-BB29-696D70975BAF}">
      <dsp:nvSpPr>
        <dsp:cNvPr id="0" name=""/>
        <dsp:cNvSpPr/>
      </dsp:nvSpPr>
      <dsp:spPr>
        <a:xfrm>
          <a:off x="1778875" y="4029983"/>
          <a:ext cx="5336628" cy="8816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52" tIns="165100" rIns="108252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</a:t>
          </a:r>
          <a:r>
            <a:rPr lang="ro-RO" sz="1300" kern="1200" dirty="0" err="1"/>
            <a:t>legeți</a:t>
          </a:r>
          <a:r>
            <a:rPr lang="en-US" sz="1300" kern="1200" dirty="0"/>
            <a:t> </a:t>
          </a:r>
          <a:r>
            <a:rPr lang="en-US" sz="1300" kern="1200" dirty="0" err="1"/>
            <a:t>trei</a:t>
          </a:r>
          <a:r>
            <a:rPr lang="en-US" sz="1300" kern="1200" dirty="0"/>
            <a:t> </a:t>
          </a:r>
          <a:r>
            <a:rPr lang="ro-RO" sz="1300" kern="1200" dirty="0"/>
            <a:t>carioci de </a:t>
          </a:r>
          <a:r>
            <a:rPr lang="en-US" sz="1300" kern="1200" dirty="0" err="1"/>
            <a:t>culori</a:t>
          </a:r>
          <a:r>
            <a:rPr lang="en-US" sz="1300" kern="1200" dirty="0"/>
            <a:t> </a:t>
          </a:r>
          <a:r>
            <a:rPr lang="en-US" sz="1300" kern="1200" dirty="0" err="1"/>
            <a:t>diferite</a:t>
          </a:r>
          <a:r>
            <a:rPr lang="en-US" sz="1300" kern="1200" dirty="0"/>
            <a:t> </a:t>
          </a:r>
          <a:r>
            <a:rPr lang="ro-RO" sz="1300" kern="1200" dirty="0"/>
            <a:t>sau buline adezive colorate</a:t>
          </a:r>
          <a:r>
            <a:rPr lang="en-US" sz="1300" kern="1200" dirty="0"/>
            <a:t>, de </a:t>
          </a:r>
          <a:r>
            <a:rPr lang="en-US" sz="1300" kern="1200" dirty="0" err="1"/>
            <a:t>exemplu</a:t>
          </a:r>
          <a:r>
            <a:rPr lang="ro-RO" sz="1300" kern="1200" dirty="0"/>
            <a:t>:</a:t>
          </a:r>
          <a:r>
            <a:rPr lang="en-US" sz="1300" kern="1200" dirty="0"/>
            <a:t> </a:t>
          </a:r>
          <a:r>
            <a:rPr lang="en-US" sz="1300" kern="1200" dirty="0" err="1"/>
            <a:t>verde</a:t>
          </a:r>
          <a:r>
            <a:rPr lang="en-US" sz="1300" kern="1200" dirty="0"/>
            <a:t> </a:t>
          </a:r>
          <a:r>
            <a:rPr lang="en-US" sz="1300" kern="1200" dirty="0" err="1"/>
            <a:t>sau</a:t>
          </a:r>
          <a:r>
            <a:rPr lang="en-US" sz="1300" kern="1200" dirty="0"/>
            <a:t> </a:t>
          </a:r>
          <a:r>
            <a:rPr lang="en-US" sz="1300" kern="1200" dirty="0" err="1"/>
            <a:t>albastru</a:t>
          </a:r>
          <a:r>
            <a:rPr lang="en-US" sz="1300" kern="1200" dirty="0"/>
            <a:t> </a:t>
          </a:r>
          <a:r>
            <a:rPr lang="en-US" sz="1300" kern="1200" dirty="0" err="1"/>
            <a:t>pentru</a:t>
          </a:r>
          <a:r>
            <a:rPr lang="en-US" sz="1300" kern="1200" dirty="0"/>
            <a:t> </a:t>
          </a:r>
          <a:r>
            <a:rPr lang="en-US" sz="1300" kern="1200" dirty="0" err="1"/>
            <a:t>locuri</a:t>
          </a:r>
          <a:r>
            <a:rPr lang="en-US" sz="1300" kern="1200" dirty="0"/>
            <a:t> </a:t>
          </a:r>
          <a:r>
            <a:rPr lang="ro-RO" sz="1300" kern="1200" dirty="0"/>
            <a:t>dezvoltate</a:t>
          </a:r>
          <a:r>
            <a:rPr lang="en-US" sz="1300" kern="1200" dirty="0"/>
            <a:t>, </a:t>
          </a:r>
          <a:r>
            <a:rPr lang="en-US" sz="1300" kern="1200" dirty="0" err="1"/>
            <a:t>roșu</a:t>
          </a:r>
          <a:r>
            <a:rPr lang="en-US" sz="1300" kern="1200" dirty="0"/>
            <a:t> </a:t>
          </a:r>
          <a:r>
            <a:rPr lang="en-US" sz="1300" kern="1200" dirty="0" err="1"/>
            <a:t>pentru</a:t>
          </a:r>
          <a:r>
            <a:rPr lang="en-US" sz="1300" kern="1200" dirty="0"/>
            <a:t> </a:t>
          </a:r>
          <a:r>
            <a:rPr lang="en-US" sz="1300" kern="1200" dirty="0" err="1"/>
            <a:t>cele</a:t>
          </a:r>
          <a:r>
            <a:rPr lang="en-US" sz="1300" kern="1200" dirty="0"/>
            <a:t> </a:t>
          </a:r>
          <a:r>
            <a:rPr lang="en-US" sz="1300" kern="1200" dirty="0" err="1"/>
            <a:t>fără</a:t>
          </a:r>
          <a:r>
            <a:rPr lang="en-US" sz="1300" kern="1200" dirty="0"/>
            <a:t> </a:t>
          </a:r>
          <a:r>
            <a:rPr lang="ro-RO" sz="1300" kern="1200" dirty="0"/>
            <a:t>potențial</a:t>
          </a:r>
          <a:r>
            <a:rPr lang="en-US" sz="1300" kern="1200" dirty="0"/>
            <a:t>, </a:t>
          </a:r>
          <a:r>
            <a:rPr lang="en-US" sz="1300" kern="1200" dirty="0" err="1"/>
            <a:t>și</a:t>
          </a:r>
          <a:r>
            <a:rPr lang="en-US" sz="1300" kern="1200" dirty="0"/>
            <a:t> </a:t>
          </a:r>
          <a:r>
            <a:rPr lang="en-US" sz="1300" kern="1200" dirty="0" err="1"/>
            <a:t>galben</a:t>
          </a:r>
          <a:r>
            <a:rPr lang="en-US" sz="1300" kern="1200" dirty="0"/>
            <a:t> </a:t>
          </a:r>
          <a:r>
            <a:rPr lang="en-US" sz="1300" kern="1200" dirty="0" err="1"/>
            <a:t>pentru</a:t>
          </a:r>
          <a:r>
            <a:rPr lang="en-US" sz="1300" kern="1200" dirty="0"/>
            <a:t> </a:t>
          </a:r>
          <a:r>
            <a:rPr lang="en-US" sz="1300" kern="1200" dirty="0" err="1"/>
            <a:t>ce</a:t>
          </a:r>
          <a:r>
            <a:rPr lang="ro-RO" sz="1300" kern="1200" dirty="0"/>
            <a:t>le</a:t>
          </a:r>
          <a:r>
            <a:rPr lang="en-US" sz="1300" kern="1200" dirty="0"/>
            <a:t> care au </a:t>
          </a:r>
          <a:r>
            <a:rPr lang="en-US" sz="1300" kern="1200" dirty="0" err="1"/>
            <a:t>posibilitatea</a:t>
          </a:r>
          <a:r>
            <a:rPr lang="en-US" sz="1300" kern="1200" dirty="0"/>
            <a:t> de a </a:t>
          </a:r>
          <a:r>
            <a:rPr lang="ro-RO" sz="1300" kern="1200" dirty="0"/>
            <a:t>fi </a:t>
          </a:r>
          <a:r>
            <a:rPr lang="en-US" sz="1300" kern="1200" dirty="0" err="1"/>
            <a:t>îmbunătăți</a:t>
          </a:r>
          <a:r>
            <a:rPr lang="ro-RO" sz="1300" kern="1200" dirty="0"/>
            <a:t>te</a:t>
          </a:r>
          <a:r>
            <a:rPr lang="en-US" sz="1300" kern="1200" dirty="0"/>
            <a:t>.</a:t>
          </a:r>
        </a:p>
      </dsp:txBody>
      <dsp:txXfrm>
        <a:off x="1778875" y="4029983"/>
        <a:ext cx="5336628" cy="881661"/>
      </dsp:txXfrm>
    </dsp:sp>
    <dsp:sp modelId="{BC532C92-602E-43DC-86BF-7DB1226EA980}">
      <dsp:nvSpPr>
        <dsp:cNvPr id="0" name=""/>
        <dsp:cNvSpPr/>
      </dsp:nvSpPr>
      <dsp:spPr>
        <a:xfrm rot="10800000">
          <a:off x="0" y="2687212"/>
          <a:ext cx="1778876" cy="13559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AB5AB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14" tIns="213360" rIns="126514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Imprima</a:t>
          </a:r>
          <a:r>
            <a:rPr lang="ro-RO" sz="3000" kern="1200" dirty="0"/>
            <a:t>ți</a:t>
          </a:r>
          <a:endParaRPr lang="en-US" sz="3000" kern="1200" dirty="0"/>
        </a:p>
      </dsp:txBody>
      <dsp:txXfrm rot="-10800000">
        <a:off x="0" y="2687212"/>
        <a:ext cx="1778876" cy="881397"/>
      </dsp:txXfrm>
    </dsp:sp>
    <dsp:sp modelId="{A8B497AB-E792-43B8-898C-FD083CE0306B}">
      <dsp:nvSpPr>
        <dsp:cNvPr id="0" name=""/>
        <dsp:cNvSpPr/>
      </dsp:nvSpPr>
      <dsp:spPr>
        <a:xfrm>
          <a:off x="1778875" y="2687212"/>
          <a:ext cx="5336628" cy="881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52" tIns="165100" rIns="108252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După</a:t>
          </a:r>
          <a:r>
            <a:rPr lang="en-US" sz="1300" kern="1200" dirty="0"/>
            <a:t> </a:t>
          </a:r>
          <a:r>
            <a:rPr lang="en-US" sz="1300" kern="1200" dirty="0" err="1"/>
            <a:t>ce</a:t>
          </a:r>
          <a:r>
            <a:rPr lang="en-US" sz="1300" kern="1200" dirty="0"/>
            <a:t> </a:t>
          </a:r>
          <a:r>
            <a:rPr lang="en-US" sz="1300" kern="1200" dirty="0" err="1"/>
            <a:t>vă</a:t>
          </a:r>
          <a:r>
            <a:rPr lang="en-US" sz="1300" kern="1200" dirty="0"/>
            <a:t> </a:t>
          </a:r>
          <a:r>
            <a:rPr lang="en-US" sz="1300" kern="1200" dirty="0" err="1"/>
            <a:t>întoarceți</a:t>
          </a:r>
          <a:r>
            <a:rPr lang="en-US" sz="1300" kern="1200" dirty="0"/>
            <a:t> </a:t>
          </a:r>
          <a:r>
            <a:rPr lang="en-US" sz="1300" kern="1200" dirty="0" err="1"/>
            <a:t>acasă</a:t>
          </a:r>
          <a:r>
            <a:rPr lang="en-US" sz="1300" kern="1200" dirty="0"/>
            <a:t>, </a:t>
          </a:r>
          <a:r>
            <a:rPr lang="en-US" sz="1300" kern="1200" dirty="0" err="1"/>
            <a:t>imprimați</a:t>
          </a:r>
          <a:r>
            <a:rPr lang="en-US" sz="1300" kern="1200" dirty="0"/>
            <a:t> o </a:t>
          </a:r>
          <a:r>
            <a:rPr lang="en-US" sz="1300" kern="1200" dirty="0" err="1"/>
            <a:t>hartă</a:t>
          </a:r>
          <a:r>
            <a:rPr lang="en-US" sz="1300" kern="1200" dirty="0"/>
            <a:t> Google a </a:t>
          </a:r>
          <a:r>
            <a:rPr lang="en-US" sz="1300" kern="1200" dirty="0" err="1"/>
            <a:t>zonei</a:t>
          </a:r>
          <a:r>
            <a:rPr lang="en-US" sz="1300" kern="1200" dirty="0"/>
            <a:t> de </a:t>
          </a:r>
          <a:r>
            <a:rPr lang="en-US" sz="1300" kern="1200" dirty="0" err="1"/>
            <a:t>studiu</a:t>
          </a:r>
          <a:r>
            <a:rPr lang="ro-RO" sz="1300" kern="1200" dirty="0"/>
            <a:t>.</a:t>
          </a:r>
          <a:endParaRPr lang="en-US" sz="1300" kern="1200" dirty="0"/>
        </a:p>
      </dsp:txBody>
      <dsp:txXfrm>
        <a:off x="1778875" y="2687212"/>
        <a:ext cx="5336628" cy="881397"/>
      </dsp:txXfrm>
    </dsp:sp>
    <dsp:sp modelId="{421BD2D9-F2A5-4CF1-9F8C-45E90C4915C3}">
      <dsp:nvSpPr>
        <dsp:cNvPr id="0" name=""/>
        <dsp:cNvSpPr/>
      </dsp:nvSpPr>
      <dsp:spPr>
        <a:xfrm rot="10800000">
          <a:off x="0" y="1344441"/>
          <a:ext cx="1778876" cy="13559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AB5AB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14" tIns="213360" rIns="126514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Notați</a:t>
          </a:r>
          <a:endParaRPr lang="en-US" sz="3000" kern="1200" dirty="0"/>
        </a:p>
      </dsp:txBody>
      <dsp:txXfrm rot="-10800000">
        <a:off x="0" y="1344441"/>
        <a:ext cx="1778876" cy="881397"/>
      </dsp:txXfrm>
    </dsp:sp>
    <dsp:sp modelId="{93A43946-44B9-4F14-A0F2-247D859A962B}">
      <dsp:nvSpPr>
        <dsp:cNvPr id="0" name=""/>
        <dsp:cNvSpPr/>
      </dsp:nvSpPr>
      <dsp:spPr>
        <a:xfrm>
          <a:off x="1778875" y="1344441"/>
          <a:ext cx="5336628" cy="881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52" tIns="165100" rIns="108252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Notați</a:t>
          </a:r>
          <a:r>
            <a:rPr lang="en-US" sz="1300" kern="1200" dirty="0"/>
            <a:t> </a:t>
          </a:r>
          <a:r>
            <a:rPr lang="en-US" sz="1300" kern="1200" dirty="0" err="1"/>
            <a:t>cât</a:t>
          </a:r>
          <a:r>
            <a:rPr lang="en-US" sz="1300" kern="1200" dirty="0"/>
            <a:t> </a:t>
          </a:r>
          <a:r>
            <a:rPr lang="en-US" sz="1300" kern="1200" dirty="0" err="1"/>
            <a:t>mai</a:t>
          </a:r>
          <a:r>
            <a:rPr lang="en-US" sz="1300" kern="1200" dirty="0"/>
            <a:t> </a:t>
          </a:r>
          <a:r>
            <a:rPr lang="en-US" sz="1300" kern="1200" dirty="0" err="1"/>
            <a:t>multe</a:t>
          </a:r>
          <a:r>
            <a:rPr lang="en-US" sz="1300" kern="1200" dirty="0"/>
            <a:t> </a:t>
          </a:r>
          <a:r>
            <a:rPr lang="en-US" sz="1300" kern="1200" dirty="0" err="1"/>
            <a:t>locuri</a:t>
          </a:r>
          <a:r>
            <a:rPr lang="en-US" sz="1300" kern="1200" dirty="0"/>
            <a:t> </a:t>
          </a:r>
          <a:r>
            <a:rPr lang="en-US" sz="1300" kern="1200" dirty="0" err="1"/>
            <a:t>sau</a:t>
          </a:r>
          <a:r>
            <a:rPr lang="en-US" sz="1300" kern="1200" dirty="0"/>
            <a:t> </a:t>
          </a:r>
          <a:r>
            <a:rPr lang="en-US" sz="1300" kern="1200" dirty="0" err="1"/>
            <a:t>lucruri</a:t>
          </a:r>
          <a:r>
            <a:rPr lang="en-US" sz="1300" kern="1200" dirty="0"/>
            <a:t> de </a:t>
          </a:r>
          <a:r>
            <a:rPr lang="en-US" sz="1300" kern="1200" dirty="0" err="1"/>
            <a:t>făcut</a:t>
          </a:r>
          <a:r>
            <a:rPr lang="en-US" sz="1300" kern="1200" dirty="0"/>
            <a:t> (</a:t>
          </a:r>
          <a:r>
            <a:rPr lang="en-US" sz="1300" kern="1200" dirty="0" err="1"/>
            <a:t>locuri</a:t>
          </a:r>
          <a:r>
            <a:rPr lang="en-US" sz="1300" kern="1200" dirty="0"/>
            <a:t> de </a:t>
          </a:r>
          <a:r>
            <a:rPr lang="en-US" sz="1300" kern="1200" dirty="0" err="1"/>
            <a:t>joacă</a:t>
          </a:r>
          <a:r>
            <a:rPr lang="en-US" sz="1300" kern="1200" dirty="0"/>
            <a:t>, </a:t>
          </a:r>
          <a:r>
            <a:rPr lang="en-US" sz="1300" kern="1200" dirty="0" err="1"/>
            <a:t>cafenele</a:t>
          </a:r>
          <a:r>
            <a:rPr lang="en-US" sz="1300" kern="1200" dirty="0"/>
            <a:t>, magazine, pi</a:t>
          </a:r>
          <a:r>
            <a:rPr lang="ro-RO" sz="1300" kern="1200" dirty="0"/>
            <a:t>e</a:t>
          </a:r>
          <a:r>
            <a:rPr lang="en-US" sz="1300" kern="1200" dirty="0"/>
            <a:t>ț</a:t>
          </a:r>
          <a:r>
            <a:rPr lang="ro-RO" sz="1300" kern="1200" dirty="0"/>
            <a:t>e</a:t>
          </a:r>
          <a:r>
            <a:rPr lang="en-US" sz="1300" kern="1200" dirty="0"/>
            <a:t>, </a:t>
          </a:r>
          <a:r>
            <a:rPr lang="en-US" sz="1300" kern="1200" dirty="0" err="1"/>
            <a:t>și</a:t>
          </a:r>
          <a:r>
            <a:rPr lang="en-US" sz="1300" kern="1200" dirty="0"/>
            <a:t> </a:t>
          </a:r>
          <a:r>
            <a:rPr lang="en-US" sz="1300" kern="1200" dirty="0" err="1"/>
            <a:t>așa</a:t>
          </a:r>
          <a:r>
            <a:rPr lang="en-US" sz="1300" kern="1200" dirty="0"/>
            <a:t> </a:t>
          </a:r>
          <a:r>
            <a:rPr lang="en-US" sz="1300" kern="1200" dirty="0" err="1"/>
            <a:t>mai</a:t>
          </a:r>
          <a:r>
            <a:rPr lang="en-US" sz="1300" kern="1200" dirty="0"/>
            <a:t> </a:t>
          </a:r>
          <a:r>
            <a:rPr lang="en-US" sz="1300" kern="1200" dirty="0" err="1"/>
            <a:t>departe</a:t>
          </a:r>
          <a:r>
            <a:rPr lang="en-US" sz="1300" kern="1200" dirty="0"/>
            <a:t>). Fi</a:t>
          </a:r>
          <a:r>
            <a:rPr lang="ro-RO" sz="1300" kern="1200" dirty="0"/>
            <a:t>ț</a:t>
          </a:r>
          <a:r>
            <a:rPr lang="en-US" sz="1300" kern="1200" dirty="0" err="1"/>
            <a:t>i</a:t>
          </a:r>
          <a:r>
            <a:rPr lang="en-US" sz="1300" kern="1200" dirty="0"/>
            <a:t> </a:t>
          </a:r>
          <a:r>
            <a:rPr lang="en-US" sz="1300" kern="1200" dirty="0" err="1"/>
            <a:t>creativ</a:t>
          </a:r>
          <a:r>
            <a:rPr lang="en-US" sz="1300" kern="1200" dirty="0"/>
            <a:t>! </a:t>
          </a:r>
          <a:r>
            <a:rPr lang="en-US" sz="1300" kern="1200" dirty="0" err="1"/>
            <a:t>Apoi</a:t>
          </a:r>
          <a:r>
            <a:rPr lang="en-US" sz="1300" kern="1200" dirty="0"/>
            <a:t>, </a:t>
          </a:r>
          <a:r>
            <a:rPr lang="en-US" sz="1300" kern="1200" dirty="0" err="1"/>
            <a:t>rețineți</a:t>
          </a:r>
          <a:r>
            <a:rPr lang="en-US" sz="1300" kern="1200" dirty="0"/>
            <a:t> </a:t>
          </a:r>
          <a:r>
            <a:rPr lang="en-US" sz="1300" kern="1200" dirty="0" err="1"/>
            <a:t>dacă</a:t>
          </a:r>
          <a:r>
            <a:rPr lang="en-US" sz="1300" kern="1200" dirty="0"/>
            <a:t> </a:t>
          </a:r>
          <a:r>
            <a:rPr lang="en-US" sz="1300" kern="1200" dirty="0" err="1"/>
            <a:t>aceste</a:t>
          </a:r>
          <a:r>
            <a:rPr lang="en-US" sz="1300" kern="1200" dirty="0"/>
            <a:t> </a:t>
          </a:r>
          <a:r>
            <a:rPr lang="en-US" sz="1300" kern="1200" dirty="0" err="1"/>
            <a:t>locuri</a:t>
          </a:r>
          <a:r>
            <a:rPr lang="en-US" sz="1300" kern="1200" dirty="0"/>
            <a:t> </a:t>
          </a:r>
          <a:r>
            <a:rPr lang="ro-RO" sz="1300" kern="1200" dirty="0"/>
            <a:t>necesită să fie</a:t>
          </a:r>
          <a:r>
            <a:rPr lang="en-US" sz="1300" kern="1200" dirty="0"/>
            <a:t> </a:t>
          </a:r>
          <a:r>
            <a:rPr lang="en-US" sz="1300" kern="1200" dirty="0" err="1"/>
            <a:t>îmbunătăți</a:t>
          </a:r>
          <a:r>
            <a:rPr lang="ro-RO" sz="1300" kern="1200" dirty="0"/>
            <a:t>t</a:t>
          </a:r>
          <a:r>
            <a:rPr lang="en-US" sz="1300" kern="1200" dirty="0"/>
            <a:t>e.</a:t>
          </a:r>
        </a:p>
      </dsp:txBody>
      <dsp:txXfrm>
        <a:off x="1778875" y="1344441"/>
        <a:ext cx="5336628" cy="881397"/>
      </dsp:txXfrm>
    </dsp:sp>
    <dsp:sp modelId="{0B75B926-AEB9-452A-A5C3-1430785AB7BD}">
      <dsp:nvSpPr>
        <dsp:cNvPr id="0" name=""/>
        <dsp:cNvSpPr/>
      </dsp:nvSpPr>
      <dsp:spPr>
        <a:xfrm rot="10800000">
          <a:off x="0" y="1670"/>
          <a:ext cx="1778876" cy="13559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AB5AB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14" tIns="213360" rIns="126514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Alege</a:t>
          </a:r>
          <a:r>
            <a:rPr lang="ro-RO" sz="3000" kern="1200" dirty="0"/>
            <a:t>ți</a:t>
          </a:r>
          <a:endParaRPr lang="en-US" sz="3000" kern="1200" dirty="0"/>
        </a:p>
      </dsp:txBody>
      <dsp:txXfrm rot="-10800000">
        <a:off x="0" y="1670"/>
        <a:ext cx="1778876" cy="881397"/>
      </dsp:txXfrm>
    </dsp:sp>
    <dsp:sp modelId="{F9583325-3393-491C-A5EC-999D778BD71D}">
      <dsp:nvSpPr>
        <dsp:cNvPr id="0" name=""/>
        <dsp:cNvSpPr/>
      </dsp:nvSpPr>
      <dsp:spPr>
        <a:xfrm>
          <a:off x="1778875" y="1670"/>
          <a:ext cx="5336628" cy="881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52" tIns="165100" rIns="108252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Alegeți</a:t>
          </a:r>
          <a:r>
            <a:rPr lang="en-US" sz="1300" kern="1200" dirty="0"/>
            <a:t> zona pe care </a:t>
          </a:r>
          <a:r>
            <a:rPr lang="en-US" sz="1300" kern="1200" dirty="0" err="1"/>
            <a:t>doriți</a:t>
          </a:r>
          <a:r>
            <a:rPr lang="en-US" sz="1300" kern="1200" dirty="0"/>
            <a:t> </a:t>
          </a:r>
          <a:r>
            <a:rPr lang="en-US" sz="1300" kern="1200" dirty="0" err="1"/>
            <a:t>să</a:t>
          </a:r>
          <a:r>
            <a:rPr lang="en-US" sz="1300" kern="1200" dirty="0"/>
            <a:t> o </a:t>
          </a:r>
          <a:r>
            <a:rPr lang="en-US" sz="1300" kern="1200" dirty="0" err="1"/>
            <a:t>studiați</a:t>
          </a:r>
          <a:r>
            <a:rPr lang="en-US" sz="1300" kern="1200" dirty="0"/>
            <a:t> - </a:t>
          </a:r>
          <a:r>
            <a:rPr lang="en-US" sz="1300" kern="1200" dirty="0" err="1"/>
            <a:t>poate</a:t>
          </a:r>
          <a:r>
            <a:rPr lang="en-US" sz="1300" kern="1200" dirty="0"/>
            <a:t> fi o </a:t>
          </a:r>
          <a:r>
            <a:rPr lang="en-US" sz="1300" kern="1200" dirty="0" err="1"/>
            <a:t>singură</a:t>
          </a:r>
          <a:r>
            <a:rPr lang="en-US" sz="1300" kern="1200" dirty="0"/>
            <a:t> </a:t>
          </a:r>
          <a:r>
            <a:rPr lang="en-US" sz="1300" kern="1200" dirty="0" err="1"/>
            <a:t>stradă</a:t>
          </a:r>
          <a:r>
            <a:rPr lang="en-US" sz="1300" kern="1200" dirty="0"/>
            <a:t>, o </a:t>
          </a:r>
          <a:r>
            <a:rPr lang="en-US" sz="1300" kern="1200" dirty="0" err="1"/>
            <a:t>întreagă</a:t>
          </a:r>
          <a:r>
            <a:rPr lang="en-US" sz="1300" kern="1200" dirty="0"/>
            <a:t> </a:t>
          </a:r>
          <a:r>
            <a:rPr lang="en-US" sz="1300" kern="1200" dirty="0" err="1"/>
            <a:t>comunitate</a:t>
          </a:r>
          <a:r>
            <a:rPr lang="en-US" sz="1300" kern="1200" dirty="0"/>
            <a:t> (</a:t>
          </a:r>
          <a:r>
            <a:rPr lang="en-US" sz="1300" kern="1200" dirty="0" err="1"/>
            <a:t>sau</a:t>
          </a:r>
          <a:r>
            <a:rPr lang="en-US" sz="1300" kern="1200" dirty="0"/>
            <a:t> </a:t>
          </a:r>
          <a:r>
            <a:rPr lang="en-US" sz="1300" kern="1200" dirty="0" err="1"/>
            <a:t>chiar</a:t>
          </a:r>
          <a:r>
            <a:rPr lang="en-US" sz="1300" kern="1200" dirty="0"/>
            <a:t> un </a:t>
          </a:r>
          <a:r>
            <a:rPr lang="en-US" sz="1300" kern="1200" dirty="0" err="1"/>
            <a:t>oraș</a:t>
          </a:r>
          <a:r>
            <a:rPr lang="en-US" sz="1300" kern="1200" dirty="0"/>
            <a:t> </a:t>
          </a:r>
          <a:r>
            <a:rPr lang="en-US" sz="1300" kern="1200" dirty="0" err="1"/>
            <a:t>întreg</a:t>
          </a:r>
          <a:r>
            <a:rPr lang="en-US" sz="1300" kern="1200" dirty="0"/>
            <a:t>!). </a:t>
          </a:r>
          <a:r>
            <a:rPr lang="en-US" sz="1300" kern="1200" dirty="0" err="1"/>
            <a:t>Acum</a:t>
          </a:r>
          <a:r>
            <a:rPr lang="en-US" sz="1300" kern="1200" dirty="0"/>
            <a:t> f</a:t>
          </a:r>
          <a:r>
            <a:rPr lang="ro-RO" sz="1300" kern="1200" dirty="0" err="1"/>
            <a:t>aceți</a:t>
          </a:r>
          <a:r>
            <a:rPr lang="en-US" sz="1300" kern="1200" dirty="0"/>
            <a:t> o </a:t>
          </a:r>
          <a:r>
            <a:rPr lang="en-US" sz="1300" kern="1200" dirty="0" err="1"/>
            <a:t>plimbare</a:t>
          </a:r>
          <a:r>
            <a:rPr lang="en-US" sz="1300" kern="1200" dirty="0"/>
            <a:t>!</a:t>
          </a:r>
        </a:p>
      </dsp:txBody>
      <dsp:txXfrm>
        <a:off x="1778875" y="1670"/>
        <a:ext cx="5336628" cy="881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71ECF-6A02-4C15-9506-102FC7E8061E}">
      <dsp:nvSpPr>
        <dsp:cNvPr id="0" name=""/>
        <dsp:cNvSpPr/>
      </dsp:nvSpPr>
      <dsp:spPr>
        <a:xfrm>
          <a:off x="0" y="0"/>
          <a:ext cx="1778876" cy="4913316"/>
        </a:xfrm>
        <a:prstGeom prst="rect">
          <a:avLst/>
        </a:prstGeom>
        <a:solidFill>
          <a:srgbClr val="AB5AB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14" tIns="227584" rIns="12651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Revizuire</a:t>
          </a:r>
          <a:r>
            <a:rPr lang="en-US" sz="3200" kern="1200" dirty="0"/>
            <a:t> </a:t>
          </a:r>
          <a:r>
            <a:rPr lang="en-US" sz="3200" kern="1200" dirty="0" err="1"/>
            <a:t>și</a:t>
          </a:r>
          <a:r>
            <a:rPr lang="en-US" sz="3200" kern="1200" dirty="0"/>
            <a:t> </a:t>
          </a:r>
          <a:r>
            <a:rPr lang="en-US" sz="3200" kern="1200" dirty="0" err="1"/>
            <a:t>evaluare</a:t>
          </a:r>
          <a:r>
            <a:rPr lang="en-US" sz="3200" kern="1200" dirty="0"/>
            <a:t>
</a:t>
          </a:r>
        </a:p>
      </dsp:txBody>
      <dsp:txXfrm>
        <a:off x="0" y="0"/>
        <a:ext cx="1778876" cy="4913316"/>
      </dsp:txXfrm>
    </dsp:sp>
    <dsp:sp modelId="{4603A182-DEC2-4C87-BB29-696D70975BAF}">
      <dsp:nvSpPr>
        <dsp:cNvPr id="0" name=""/>
        <dsp:cNvSpPr/>
      </dsp:nvSpPr>
      <dsp:spPr>
        <a:xfrm>
          <a:off x="1778875" y="0"/>
          <a:ext cx="5336628" cy="49133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52" tIns="304800" rIns="10825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E </a:t>
          </a:r>
          <a:r>
            <a:rPr lang="en-IE" sz="2400" kern="1200" dirty="0" err="1"/>
            <a:t>timpul</a:t>
          </a:r>
          <a:r>
            <a:rPr lang="en-IE" sz="2400" kern="1200" dirty="0"/>
            <a:t> </a:t>
          </a:r>
          <a:r>
            <a:rPr lang="en-IE" sz="2400" kern="1200" dirty="0" err="1"/>
            <a:t>să</a:t>
          </a:r>
          <a:r>
            <a:rPr lang="en-IE" sz="2400" kern="1200" dirty="0"/>
            <a:t> </a:t>
          </a:r>
          <a:r>
            <a:rPr lang="en-IE" sz="2400" kern="1200" dirty="0" err="1"/>
            <a:t>evaluați</a:t>
          </a:r>
          <a:r>
            <a:rPr lang="en-IE" sz="2400" kern="1200" dirty="0"/>
            <a:t> </a:t>
          </a:r>
          <a:r>
            <a:rPr lang="en-IE" sz="2400" kern="1200" dirty="0" err="1"/>
            <a:t>locurile</a:t>
          </a:r>
          <a:r>
            <a:rPr lang="en-IE" sz="2400" kern="1200" dirty="0"/>
            <a:t>. </a:t>
          </a:r>
          <a:r>
            <a:rPr lang="ro-RO" sz="2400" kern="1200" dirty="0"/>
            <a:t>Marcați toate locurile pe care le-ați remarcat cu cele trei culori alese de dvs. în funcție de potențialul fiecărui loc.</a:t>
          </a:r>
          <a:r>
            <a:rPr lang="en-IE" sz="2400" kern="1200" dirty="0"/>
            <a:t>
</a:t>
          </a:r>
          <a:r>
            <a:rPr lang="en-IE" sz="2400" kern="1200" dirty="0" err="1"/>
            <a:t>Când</a:t>
          </a:r>
          <a:r>
            <a:rPr lang="en-IE" sz="2400" kern="1200" dirty="0"/>
            <a:t> </a:t>
          </a:r>
          <a:r>
            <a:rPr lang="en-IE" sz="2400" kern="1200" dirty="0" err="1"/>
            <a:t>ați</a:t>
          </a:r>
          <a:r>
            <a:rPr lang="en-IE" sz="2400" kern="1200" dirty="0"/>
            <a:t> </a:t>
          </a:r>
          <a:r>
            <a:rPr lang="en-IE" sz="2400" kern="1200" dirty="0" err="1"/>
            <a:t>terminat</a:t>
          </a:r>
          <a:r>
            <a:rPr lang="en-IE" sz="2400" kern="1200" dirty="0"/>
            <a:t>, </a:t>
          </a:r>
          <a:r>
            <a:rPr lang="en-IE" sz="2400" kern="1200" dirty="0" err="1"/>
            <a:t>gândiți-vă</a:t>
          </a:r>
          <a:r>
            <a:rPr lang="en-IE" sz="2400" kern="1200" dirty="0"/>
            <a:t> la </a:t>
          </a:r>
          <a:r>
            <a:rPr lang="en-IE" sz="2400" kern="1200" dirty="0" err="1"/>
            <a:t>rezultatele</a:t>
          </a:r>
          <a:r>
            <a:rPr lang="en-IE" sz="2400" kern="1200" dirty="0"/>
            <a:t> </a:t>
          </a:r>
          <a:r>
            <a:rPr lang="en-IE" sz="2400" kern="1200" dirty="0" err="1"/>
            <a:t>în</a:t>
          </a:r>
          <a:r>
            <a:rPr lang="en-IE" sz="2400" kern="1200" dirty="0"/>
            <a:t> </a:t>
          </a:r>
          <a:r>
            <a:rPr lang="en-IE" sz="2400" kern="1200" dirty="0" err="1"/>
            <a:t>contextul</a:t>
          </a:r>
          <a:r>
            <a:rPr lang="en-IE" sz="2400" kern="1200" dirty="0"/>
            <a:t> </a:t>
          </a:r>
          <a:r>
            <a:rPr lang="en-IE" sz="2400" kern="1200" dirty="0" err="1"/>
            <a:t>puterii</a:t>
          </a:r>
          <a:r>
            <a:rPr lang="en-IE" sz="2400" kern="1200" dirty="0"/>
            <a:t> de 10 - </a:t>
          </a:r>
          <a:r>
            <a:rPr lang="en-IE" sz="2400" kern="1200" dirty="0" err="1"/>
            <a:t>aveți</a:t>
          </a:r>
          <a:r>
            <a:rPr lang="en-IE" sz="2400" kern="1200" dirty="0"/>
            <a:t> o </a:t>
          </a:r>
          <a:r>
            <a:rPr lang="en-IE" sz="2400" kern="1200" dirty="0" err="1"/>
            <a:t>rețea</a:t>
          </a:r>
          <a:r>
            <a:rPr lang="en-IE" sz="2400" kern="1200" dirty="0"/>
            <a:t> de </a:t>
          </a:r>
          <a:r>
            <a:rPr lang="en-IE" sz="2400" kern="1200" dirty="0" err="1"/>
            <a:t>locuri</a:t>
          </a:r>
          <a:r>
            <a:rPr lang="en-IE" sz="2400" kern="1200" dirty="0"/>
            <a:t>? 
</a:t>
          </a:r>
          <a:r>
            <a:rPr lang="ro-RO" sz="2400" kern="1200" dirty="0"/>
            <a:t>Care poziție este cea mai bună, care culoare </a:t>
          </a:r>
          <a:r>
            <a:rPr lang="ro-RO" sz="2400" kern="1200" dirty="0" err="1"/>
            <a:t>dominează</a:t>
          </a:r>
          <a:r>
            <a:rPr lang="ro-RO" sz="2400" kern="1200" dirty="0"/>
            <a:t> harta</a:t>
          </a:r>
          <a:r>
            <a:rPr lang="en-IE" sz="2400" kern="1200" dirty="0"/>
            <a:t>?
</a:t>
          </a:r>
          <a:endParaRPr lang="en-US" sz="2400" kern="1200" dirty="0"/>
        </a:p>
      </dsp:txBody>
      <dsp:txXfrm>
        <a:off x="1778875" y="0"/>
        <a:ext cx="5336628" cy="4913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41038-46E9-45E3-AF20-78CBADF8D063}">
      <dsp:nvSpPr>
        <dsp:cNvPr id="0" name=""/>
        <dsp:cNvSpPr/>
      </dsp:nvSpPr>
      <dsp:spPr>
        <a:xfrm>
          <a:off x="8181" y="1133768"/>
          <a:ext cx="2445341" cy="14672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 err="1"/>
            <a:t>Participarea</a:t>
          </a:r>
          <a:r>
            <a:rPr lang="en-IE" sz="2800" kern="1200" dirty="0"/>
            <a:t> </a:t>
          </a:r>
          <a:r>
            <a:rPr lang="en-IE" sz="2800" kern="1200" dirty="0" err="1"/>
            <a:t>comunității</a:t>
          </a:r>
          <a:endParaRPr lang="en-IE" sz="2800" kern="1200" dirty="0"/>
        </a:p>
      </dsp:txBody>
      <dsp:txXfrm>
        <a:off x="51154" y="1176741"/>
        <a:ext cx="2359395" cy="1381259"/>
      </dsp:txXfrm>
    </dsp:sp>
    <dsp:sp modelId="{340559FB-4F8C-48FA-B12C-62FFE20C9FD6}">
      <dsp:nvSpPr>
        <dsp:cNvPr id="0" name=""/>
        <dsp:cNvSpPr/>
      </dsp:nvSpPr>
      <dsp:spPr>
        <a:xfrm rot="10781">
          <a:off x="2652524" y="1569358"/>
          <a:ext cx="479417" cy="606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200" kern="1200"/>
        </a:p>
      </dsp:txBody>
      <dsp:txXfrm>
        <a:off x="2652524" y="1690421"/>
        <a:ext cx="335592" cy="363866"/>
      </dsp:txXfrm>
    </dsp:sp>
    <dsp:sp modelId="{872AD027-1633-43FF-A4A8-C912543BB0E9}">
      <dsp:nvSpPr>
        <dsp:cNvPr id="0" name=""/>
        <dsp:cNvSpPr/>
      </dsp:nvSpPr>
      <dsp:spPr>
        <a:xfrm>
          <a:off x="3358079" y="1144273"/>
          <a:ext cx="2445341" cy="1467205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 err="1"/>
            <a:t>Analiz</a:t>
          </a:r>
          <a:r>
            <a:rPr lang="ro-RO" sz="2800" kern="1200" dirty="0"/>
            <a:t>a</a:t>
          </a:r>
          <a:r>
            <a:rPr lang="en-IE" sz="2800" kern="1200" dirty="0"/>
            <a:t> </a:t>
          </a:r>
          <a:r>
            <a:rPr lang="en-IE" sz="2800" kern="1200" dirty="0" err="1"/>
            <a:t>loc</a:t>
          </a:r>
          <a:r>
            <a:rPr lang="ro-RO" sz="2800" kern="1200" dirty="0"/>
            <a:t>ului</a:t>
          </a:r>
          <a:endParaRPr lang="en-IE" sz="2800" kern="1200" dirty="0"/>
        </a:p>
      </dsp:txBody>
      <dsp:txXfrm>
        <a:off x="3401052" y="1187246"/>
        <a:ext cx="2359395" cy="1381259"/>
      </dsp:txXfrm>
    </dsp:sp>
    <dsp:sp modelId="{495A3E46-C61B-4E80-9057-320CE3D3FEA9}">
      <dsp:nvSpPr>
        <dsp:cNvPr id="0" name=""/>
        <dsp:cNvSpPr/>
      </dsp:nvSpPr>
      <dsp:spPr>
        <a:xfrm rot="21589673">
          <a:off x="6034798" y="1569448"/>
          <a:ext cx="557412" cy="606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200" kern="1200"/>
        </a:p>
      </dsp:txBody>
      <dsp:txXfrm>
        <a:off x="6034798" y="1690988"/>
        <a:ext cx="390188" cy="363866"/>
      </dsp:txXfrm>
    </dsp:sp>
    <dsp:sp modelId="{8212EF18-AA10-4F7F-9028-C831AAF4C442}">
      <dsp:nvSpPr>
        <dsp:cNvPr id="0" name=""/>
        <dsp:cNvSpPr/>
      </dsp:nvSpPr>
      <dsp:spPr>
        <a:xfrm>
          <a:off x="6855138" y="1133768"/>
          <a:ext cx="2445341" cy="146720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 err="1"/>
            <a:t>Experi</a:t>
          </a:r>
          <a:r>
            <a:rPr lang="ro-RO" sz="2800" kern="1200" dirty="0"/>
            <a:t>m</a:t>
          </a:r>
          <a:r>
            <a:rPr lang="en-IE" sz="2800" kern="1200" dirty="0" err="1"/>
            <a:t>entare</a:t>
          </a:r>
          <a:endParaRPr lang="en-IE" sz="2800" kern="1200" dirty="0"/>
        </a:p>
      </dsp:txBody>
      <dsp:txXfrm>
        <a:off x="6898111" y="1176741"/>
        <a:ext cx="2359395" cy="1381259"/>
      </dsp:txXfrm>
    </dsp:sp>
    <dsp:sp modelId="{6E24D643-DF89-4F52-A38C-02CBFCB17F81}">
      <dsp:nvSpPr>
        <dsp:cNvPr id="0" name=""/>
        <dsp:cNvSpPr/>
      </dsp:nvSpPr>
      <dsp:spPr>
        <a:xfrm rot="5400000">
          <a:off x="7818603" y="2772147"/>
          <a:ext cx="518412" cy="606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200" kern="1200"/>
        </a:p>
      </dsp:txBody>
      <dsp:txXfrm rot="-5400000">
        <a:off x="7895876" y="2816163"/>
        <a:ext cx="363866" cy="362888"/>
      </dsp:txXfrm>
    </dsp:sp>
    <dsp:sp modelId="{F9C4FCB8-59E7-452F-B7E1-911895A5612A}">
      <dsp:nvSpPr>
        <dsp:cNvPr id="0" name=""/>
        <dsp:cNvSpPr/>
      </dsp:nvSpPr>
      <dsp:spPr>
        <a:xfrm>
          <a:off x="6855138" y="3579109"/>
          <a:ext cx="2445341" cy="1467205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Anima</a:t>
          </a:r>
          <a:r>
            <a:rPr lang="ro-RO" sz="2800" kern="1200" dirty="0"/>
            <a:t>re</a:t>
          </a:r>
          <a:r>
            <a:rPr lang="en-IE" sz="2800" kern="1200" dirty="0"/>
            <a:t>a </a:t>
          </a:r>
          <a:r>
            <a:rPr lang="en-IE" sz="2800" kern="1200" dirty="0" err="1"/>
            <a:t>locului</a:t>
          </a:r>
          <a:endParaRPr lang="en-IE" sz="2800" kern="1200" dirty="0"/>
        </a:p>
      </dsp:txBody>
      <dsp:txXfrm>
        <a:off x="6898111" y="3622082"/>
        <a:ext cx="2359395" cy="1381259"/>
      </dsp:txXfrm>
    </dsp:sp>
    <dsp:sp modelId="{B65D0819-1360-44F0-8DAA-96B90A56CE53}">
      <dsp:nvSpPr>
        <dsp:cNvPr id="0" name=""/>
        <dsp:cNvSpPr/>
      </dsp:nvSpPr>
      <dsp:spPr>
        <a:xfrm rot="10800000">
          <a:off x="6121536" y="4009490"/>
          <a:ext cx="518412" cy="606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200" kern="1200"/>
        </a:p>
      </dsp:txBody>
      <dsp:txXfrm rot="10800000">
        <a:off x="6277060" y="4130779"/>
        <a:ext cx="362888" cy="363866"/>
      </dsp:txXfrm>
    </dsp:sp>
    <dsp:sp modelId="{DE1976E1-222A-4DED-BBB6-66808CF86B0A}">
      <dsp:nvSpPr>
        <dsp:cNvPr id="0" name=""/>
        <dsp:cNvSpPr/>
      </dsp:nvSpPr>
      <dsp:spPr>
        <a:xfrm>
          <a:off x="3431660" y="3579109"/>
          <a:ext cx="2445341" cy="146720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 err="1"/>
            <a:t>Evaluarea</a:t>
          </a:r>
          <a:r>
            <a:rPr lang="en-IE" sz="2800" kern="1200" dirty="0"/>
            <a:t> </a:t>
          </a:r>
          <a:r>
            <a:rPr lang="en-IE" sz="2800" kern="1200" dirty="0" err="1"/>
            <a:t>procesului</a:t>
          </a:r>
          <a:endParaRPr lang="en-IE" sz="2800" kern="1200" dirty="0"/>
        </a:p>
      </dsp:txBody>
      <dsp:txXfrm>
        <a:off x="3474633" y="3622082"/>
        <a:ext cx="2359395" cy="138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4B3AB-1076-3847-9704-2735AAE6E6F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0C95-E645-9447-A3F8-A17F9244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7370B-66A1-AB42-84E0-A4E6FD88C2A5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AC054-D004-974A-8D8E-E228282ED4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24669" y="528535"/>
            <a:ext cx="5987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WELCOME TO</a:t>
            </a:r>
            <a:r>
              <a:rPr lang="en-IE" sz="4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IE" sz="44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</a:t>
            </a:r>
            <a:r>
              <a:rPr lang="en-IE" sz="4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60924" y="1251810"/>
            <a:ext cx="52823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FEATURES OF THE</a:t>
            </a:r>
          </a:p>
          <a:p>
            <a:pPr fontAlgn="base"/>
            <a:r>
              <a:rPr lang="en-IE" sz="30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POWERPOINT:</a:t>
            </a: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Set up in widescreen format. 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25 slide layouts to choose from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Using the </a:t>
            </a:r>
            <a:r>
              <a:rPr lang="en-IE" sz="24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 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Brand Colours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Based on Master Slides design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Drag and Drop to change picture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80 easy editable icons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and Fully editable in PowerPoint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4669" y="2614038"/>
            <a:ext cx="53272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Our aim is to have a consistent “look and feel” throughout our branding material including our PowerPoint.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slide layouts within this PowerPoint  will give you a great deal of creative </a:t>
            </a:r>
            <a:r>
              <a:rPr lang="en-IE" sz="24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flexibily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when creating your Presentation.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99849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" y="2261959"/>
            <a:ext cx="6399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2113005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929097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424130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/>
          <p:nvPr userDrawn="1"/>
        </p:nvSpPr>
        <p:spPr>
          <a:xfrm flipH="1">
            <a:off x="-13253" y="-16075"/>
            <a:ext cx="6047673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/>
          <p:nvPr userDrawn="1"/>
        </p:nvSpPr>
        <p:spPr>
          <a:xfrm flipH="1">
            <a:off x="3501543" y="-16075"/>
            <a:ext cx="2581205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  <a:gd name="connsiteX0" fmla="*/ 3101010 w 3682158"/>
              <a:gd name="connsiteY0" fmla="*/ 0 h 5107143"/>
              <a:gd name="connsiteX1" fmla="*/ 3682158 w 3682158"/>
              <a:gd name="connsiteY1" fmla="*/ 3425 h 5107143"/>
              <a:gd name="connsiteX2" fmla="*/ 569844 w 3682158"/>
              <a:gd name="connsiteY2" fmla="*/ 5107143 h 5107143"/>
              <a:gd name="connsiteX3" fmla="*/ 0 w 3682158"/>
              <a:gd name="connsiteY3" fmla="*/ 5103717 h 5107143"/>
              <a:gd name="connsiteX4" fmla="*/ 3101010 w 3682158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158" h="5107143">
                <a:moveTo>
                  <a:pt x="3101010" y="0"/>
                </a:moveTo>
                <a:lnTo>
                  <a:pt x="3682158" y="3425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89208" y="-433076"/>
            <a:ext cx="3299791" cy="5090734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6275355" y="1725078"/>
            <a:ext cx="556926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90197" y="5158502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3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97379" y="2544123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10631" y="3189657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6124844" y="-446328"/>
            <a:ext cx="6371956" cy="7304328"/>
            <a:chOff x="-289208" y="-433076"/>
            <a:chExt cx="6371956" cy="7304328"/>
          </a:xfrm>
        </p:grpSpPr>
        <p:sp>
          <p:nvSpPr>
            <p:cNvPr id="16" name="Rectangle 3"/>
            <p:cNvSpPr/>
            <p:nvPr userDrawn="1"/>
          </p:nvSpPr>
          <p:spPr>
            <a:xfrm flipH="1">
              <a:off x="-13253" y="-16075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solidFill>
              <a:srgbClr val="68B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4"/>
            <p:cNvSpPr/>
            <p:nvPr userDrawn="1"/>
          </p:nvSpPr>
          <p:spPr>
            <a:xfrm flipH="1">
              <a:off x="3501543" y="-16075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2" cstate="screen">
              <a:biLevel thresh="25000"/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010"/>
            <a:stretch/>
          </p:blipFill>
          <p:spPr>
            <a:xfrm rot="10800000">
              <a:off x="-289208" y="-433076"/>
              <a:ext cx="3299791" cy="5090734"/>
            </a:xfrm>
            <a:prstGeom prst="rect">
              <a:avLst/>
            </a:prstGeom>
          </p:spPr>
        </p:pic>
      </p:grpSp>
      <p:sp>
        <p:nvSpPr>
          <p:cNvPr id="1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554879" y="63313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61827" y="176661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231503" y="555035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7619279" y="293597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651937" y="358150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362914" y="1525359"/>
            <a:ext cx="556926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7F4182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7F4182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7F4182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27839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7F4182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40721" y="229567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92640" y="1081641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7F4182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7F4182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549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AB5AB0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2235355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 flipH="1">
            <a:off x="-26505" y="-16075"/>
            <a:ext cx="9492216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788087" y="-24706"/>
            <a:ext cx="6479257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48563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784092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33764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ypefac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RESTART+                           </a:t>
            </a:r>
            <a:r>
              <a:rPr lang="en-IE" sz="4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523385" y="528535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/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24669" y="3172202"/>
            <a:ext cx="54894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RESTART+ 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</a:p>
          <a:p>
            <a:pPr fontAlgn="base"/>
            <a:endParaRPr lang="en-IE" sz="3600" b="1" i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-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>
            <a:off x="2757243" y="-16075"/>
            <a:ext cx="9492216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"/>
          <p:cNvSpPr/>
          <p:nvPr userDrawn="1"/>
        </p:nvSpPr>
        <p:spPr>
          <a:xfrm>
            <a:off x="2681389" y="-16075"/>
            <a:ext cx="4051369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  <a:gd name="connsiteX0" fmla="*/ 3101010 w 3682158"/>
              <a:gd name="connsiteY0" fmla="*/ 0 h 5107143"/>
              <a:gd name="connsiteX1" fmla="*/ 3682158 w 3682158"/>
              <a:gd name="connsiteY1" fmla="*/ 3425 h 5107143"/>
              <a:gd name="connsiteX2" fmla="*/ 569844 w 3682158"/>
              <a:gd name="connsiteY2" fmla="*/ 5107143 h 5107143"/>
              <a:gd name="connsiteX3" fmla="*/ 0 w 3682158"/>
              <a:gd name="connsiteY3" fmla="*/ 5103717 h 5107143"/>
              <a:gd name="connsiteX4" fmla="*/ 3101010 w 3682158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158" h="5107143">
                <a:moveTo>
                  <a:pt x="3101010" y="0"/>
                </a:moveTo>
                <a:lnTo>
                  <a:pt x="3682158" y="3425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9316278" y="-438891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13053" y="105720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220001" y="219068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6021088" y="1949429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 userDrawn="1">
            <p:ph type="pic" sz="quarter" idx="18"/>
          </p:nvPr>
        </p:nvSpPr>
        <p:spPr>
          <a:xfrm>
            <a:off x="0" y="0"/>
            <a:ext cx="6080953" cy="6875463"/>
          </a:xfrm>
          <a:custGeom>
            <a:avLst/>
            <a:gdLst>
              <a:gd name="connsiteX0" fmla="*/ 0 w 6213475"/>
              <a:gd name="connsiteY0" fmla="*/ 0 h 6875463"/>
              <a:gd name="connsiteX1" fmla="*/ 6213475 w 6213475"/>
              <a:gd name="connsiteY1" fmla="*/ 0 h 6875463"/>
              <a:gd name="connsiteX2" fmla="*/ 6213475 w 6213475"/>
              <a:gd name="connsiteY2" fmla="*/ 6875463 h 6875463"/>
              <a:gd name="connsiteX3" fmla="*/ 0 w 6213475"/>
              <a:gd name="connsiteY3" fmla="*/ 6875463 h 6875463"/>
              <a:gd name="connsiteX4" fmla="*/ 0 w 6213475"/>
              <a:gd name="connsiteY4" fmla="*/ 0 h 6875463"/>
              <a:gd name="connsiteX0" fmla="*/ 0 w 6213475"/>
              <a:gd name="connsiteY0" fmla="*/ 0 h 6875463"/>
              <a:gd name="connsiteX1" fmla="*/ 6080953 w 6213475"/>
              <a:gd name="connsiteY1" fmla="*/ 0 h 6875463"/>
              <a:gd name="connsiteX2" fmla="*/ 6213475 w 6213475"/>
              <a:gd name="connsiteY2" fmla="*/ 6875463 h 6875463"/>
              <a:gd name="connsiteX3" fmla="*/ 0 w 6213475"/>
              <a:gd name="connsiteY3" fmla="*/ 6875463 h 6875463"/>
              <a:gd name="connsiteX4" fmla="*/ 0 w 6213475"/>
              <a:gd name="connsiteY4" fmla="*/ 0 h 6875463"/>
              <a:gd name="connsiteX0" fmla="*/ 0 w 6080953"/>
              <a:gd name="connsiteY0" fmla="*/ 0 h 6875463"/>
              <a:gd name="connsiteX1" fmla="*/ 6080953 w 6080953"/>
              <a:gd name="connsiteY1" fmla="*/ 0 h 6875463"/>
              <a:gd name="connsiteX2" fmla="*/ 2688397 w 6080953"/>
              <a:gd name="connsiteY2" fmla="*/ 6862211 h 6875463"/>
              <a:gd name="connsiteX3" fmla="*/ 0 w 6080953"/>
              <a:gd name="connsiteY3" fmla="*/ 6875463 h 6875463"/>
              <a:gd name="connsiteX4" fmla="*/ 0 w 6080953"/>
              <a:gd name="connsiteY4" fmla="*/ 0 h 68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0953" h="6875463">
                <a:moveTo>
                  <a:pt x="0" y="0"/>
                </a:moveTo>
                <a:lnTo>
                  <a:pt x="6080953" y="0"/>
                </a:lnTo>
                <a:lnTo>
                  <a:pt x="2688397" y="6862211"/>
                </a:lnTo>
                <a:lnTo>
                  <a:pt x="0" y="6875463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7F4182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517684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11298735" y="5444234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BA0A94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4066433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AB5AB0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2285437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391137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テキスト プレースホルダー 36"/>
          <p:cNvSpPr txBox="1">
            <a:spLocks/>
          </p:cNvSpPr>
          <p:nvPr userDrawn="1"/>
        </p:nvSpPr>
        <p:spPr bwMode="auto">
          <a:xfrm>
            <a:off x="-363473" y="6433070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96" r="-13398"/>
          <a:stretch/>
        </p:blipFill>
        <p:spPr>
          <a:xfrm rot="10800000" flipH="1" flipV="1">
            <a:off x="-98027" y="3125920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96" r="-13398"/>
          <a:stretch/>
        </p:blipFill>
        <p:spPr>
          <a:xfrm rot="10800000" flipH="1" flipV="1">
            <a:off x="-98027" y="3125920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656603" y="-660422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2177003" y="-2180823"/>
            <a:ext cx="8033550" cy="123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43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437631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409126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5400000" flipV="1">
            <a:off x="3425670" y="-1870501"/>
            <a:ext cx="6892753" cy="106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9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01176" y="505425"/>
            <a:ext cx="37401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RESTART + 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" sz="24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49267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7F418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656603" y="-660422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-36415" y="299701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3467" y="3845751"/>
            <a:ext cx="2672815" cy="187833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43611" y="383455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15112" y="3845751"/>
            <a:ext cx="2672815" cy="1922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68395" y="383458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985917" y="2341774"/>
            <a:ext cx="1327355" cy="132735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3936550" y="2357577"/>
            <a:ext cx="1327355" cy="132735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6751909" y="2313333"/>
            <a:ext cx="1327355" cy="1327355"/>
          </a:xfrm>
          <a:prstGeom prst="ellipse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9765418" y="2342845"/>
            <a:ext cx="1327355" cy="1327355"/>
          </a:xfrm>
          <a:prstGeom prst="ellipse">
            <a:avLst/>
          </a:pr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-6261" y="1227211"/>
            <a:ext cx="12192000" cy="0"/>
          </a:xfrm>
          <a:prstGeom prst="line">
            <a:avLst/>
          </a:prstGeom>
          <a:ln>
            <a:solidFill>
              <a:srgbClr val="353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3621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73765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45266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98549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1016071" y="571968"/>
            <a:ext cx="1327355" cy="132735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3966704" y="587771"/>
            <a:ext cx="1327355" cy="132735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6782063" y="543527"/>
            <a:ext cx="1327355" cy="1327355"/>
          </a:xfrm>
          <a:prstGeom prst="ellipse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9795572" y="573039"/>
            <a:ext cx="1327355" cy="1327355"/>
          </a:xfrm>
          <a:prstGeom prst="ellipse">
            <a:avLst/>
          </a:pr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119570"/>
            <a:ext cx="7288696" cy="1042579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897248" y="1269239"/>
            <a:ext cx="7288696" cy="1042578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2451950"/>
            <a:ext cx="7288696" cy="1126602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>
            <a:cxnSpLocks/>
          </p:cNvCxnSpPr>
          <p:nvPr userDrawn="1"/>
        </p:nvCxnSpPr>
        <p:spPr>
          <a:xfrm>
            <a:off x="6206334" y="206405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68" y="392046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51073" y="15175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81215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1DCCF5C-63BA-4991-A642-D39E2A0297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618" y="132158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9265CAB-35CA-4BAD-A378-7CAE426D0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0711" y="1340479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D98BAD-EADE-49DD-9C58-2868C51C7CE6}"/>
              </a:ext>
            </a:extLst>
          </p:cNvPr>
          <p:cNvCxnSpPr>
            <a:cxnSpLocks/>
          </p:cNvCxnSpPr>
          <p:nvPr userDrawn="1"/>
        </p:nvCxnSpPr>
        <p:spPr>
          <a:xfrm>
            <a:off x="6235446" y="1314299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1D4F74-E1AA-425A-B258-8C2BDCABC6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0456" y="2532224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0EDDD-0739-418B-B7AD-920C1269C69F}"/>
              </a:ext>
            </a:extLst>
          </p:cNvPr>
          <p:cNvSpPr/>
          <p:nvPr userDrawn="1"/>
        </p:nvSpPr>
        <p:spPr>
          <a:xfrm>
            <a:off x="4922142" y="3796156"/>
            <a:ext cx="7288696" cy="1042578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62D4D-32E7-4098-87F9-1B0F0192DC77}"/>
              </a:ext>
            </a:extLst>
          </p:cNvPr>
          <p:cNvSpPr/>
          <p:nvPr userDrawn="1"/>
        </p:nvSpPr>
        <p:spPr>
          <a:xfrm>
            <a:off x="4897248" y="5140361"/>
            <a:ext cx="7288696" cy="1409973"/>
          </a:xfrm>
          <a:prstGeom prst="rect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42970D8-4011-4EC9-87EE-7B689C6412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79908" y="3837045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7B788DA-19A1-48FB-B9CE-F2AE5EDBA9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29960" y="5167631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8CDD4B-6732-40D6-9EC0-B990490D5468}"/>
              </a:ext>
            </a:extLst>
          </p:cNvPr>
          <p:cNvCxnSpPr>
            <a:cxnSpLocks/>
          </p:cNvCxnSpPr>
          <p:nvPr userDrawn="1"/>
        </p:nvCxnSpPr>
        <p:spPr>
          <a:xfrm>
            <a:off x="6254284" y="2596851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E292A3-3D27-42B2-B2A2-4F8115C013B4}"/>
              </a:ext>
            </a:extLst>
          </p:cNvPr>
          <p:cNvCxnSpPr>
            <a:cxnSpLocks/>
          </p:cNvCxnSpPr>
          <p:nvPr userDrawn="1"/>
        </p:nvCxnSpPr>
        <p:spPr>
          <a:xfrm>
            <a:off x="6244010" y="3901671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BACB23-8394-4EFE-A7E6-BF718750A66C}"/>
              </a:ext>
            </a:extLst>
          </p:cNvPr>
          <p:cNvCxnSpPr>
            <a:cxnSpLocks/>
          </p:cNvCxnSpPr>
          <p:nvPr userDrawn="1"/>
        </p:nvCxnSpPr>
        <p:spPr>
          <a:xfrm>
            <a:off x="6244010" y="5257865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0750CC2-47E8-4E6C-A51C-2CF99A3B94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097" y="2561390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51E6DC5-C539-40B8-BBF1-0E8598827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9549" y="3845663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632AB8E-FDC0-4922-8B1A-6843FAF84E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371" y="5191581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190078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    Click here  to add photo</a:t>
            </a:r>
          </a:p>
        </p:txBody>
      </p:sp>
      <p:sp>
        <p:nvSpPr>
          <p:cNvPr id="11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378379" y="1908558"/>
            <a:ext cx="6789867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add photo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636173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6361734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66" t="-1339"/>
          <a:stretch/>
        </p:blipFill>
        <p:spPr>
          <a:xfrm>
            <a:off x="2449287" y="1355271"/>
            <a:ext cx="9742714" cy="5502729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731480" y="2335213"/>
            <a:ext cx="4098925" cy="26289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.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00176" y="0"/>
            <a:ext cx="8627166" cy="6858000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66050" y="-13254"/>
            <a:ext cx="3644349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49" h="5107143">
                <a:moveTo>
                  <a:pt x="3101010" y="0"/>
                </a:moveTo>
                <a:lnTo>
                  <a:pt x="3644349" y="13252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5032" y="-269520"/>
            <a:ext cx="3299791" cy="5090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90" y="685529"/>
            <a:ext cx="4049163" cy="1476370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5597626" y="740090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064" y="945481"/>
            <a:ext cx="885435" cy="786561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3600176" y="4942083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65" b="-62"/>
          <a:stretch/>
        </p:blipFill>
        <p:spPr>
          <a:xfrm>
            <a:off x="3765028" y="5155653"/>
            <a:ext cx="885435" cy="786561"/>
          </a:xfrm>
          <a:prstGeom prst="rect">
            <a:avLst/>
          </a:prstGeom>
        </p:spPr>
      </p:pic>
      <p:sp>
        <p:nvSpPr>
          <p:cNvPr id="29" name="Oval 28"/>
          <p:cNvSpPr/>
          <p:nvPr userDrawn="1"/>
        </p:nvSpPr>
        <p:spPr>
          <a:xfrm>
            <a:off x="4600769" y="2867809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61"/>
          <a:stretch/>
        </p:blipFill>
        <p:spPr>
          <a:xfrm>
            <a:off x="4756212" y="3103241"/>
            <a:ext cx="885435" cy="786561"/>
          </a:xfrm>
          <a:prstGeom prst="rect">
            <a:avLst/>
          </a:prstGeom>
        </p:spPr>
      </p:pic>
      <p:sp>
        <p:nvSpPr>
          <p:cNvPr id="3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019935" y="3281247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TRAIN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261062" y="3322052"/>
            <a:ext cx="3636830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facilitators of transformative community regeneration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17408" y="5374964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PROMOTE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968313" y="5417199"/>
            <a:ext cx="3780345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self-learning through open </a:t>
            </a:r>
          </a:p>
          <a:p>
            <a:pPr lvl="0"/>
            <a:r>
              <a:rPr lang="en-US" dirty="0"/>
              <a:t>education resources</a:t>
            </a:r>
          </a:p>
        </p:txBody>
      </p:sp>
      <p:sp>
        <p:nvSpPr>
          <p:cNvPr id="44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983917" y="-168905"/>
            <a:ext cx="3299791" cy="5090734"/>
          </a:xfrm>
          <a:prstGeom prst="rect">
            <a:avLst/>
          </a:prstGeom>
        </p:spPr>
      </p:pic>
      <p:sp>
        <p:nvSpPr>
          <p:cNvPr id="4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945886" y="1103286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BUILD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072359" y="1118209"/>
            <a:ext cx="2890047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alliances for community growth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Click here to add photo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78380" y="1908558"/>
            <a:ext cx="6348991" cy="0"/>
          </a:xfrm>
          <a:prstGeom prst="line">
            <a:avLst/>
          </a:prstGeom>
          <a:ln>
            <a:solidFill>
              <a:srgbClr val="392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5839220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5" t="-25453" r="-31029"/>
          <a:stretch/>
        </p:blipFill>
        <p:spPr>
          <a:xfrm rot="3005780" flipH="1" flipV="1">
            <a:off x="2845620" y="351349"/>
            <a:ext cx="6044601" cy="7455177"/>
          </a:xfrm>
          <a:prstGeom prst="rect">
            <a:avLst/>
          </a:prstGeom>
        </p:spPr>
      </p:pic>
      <p:sp>
        <p:nvSpPr>
          <p:cNvPr id="23" name="Freeform 22"/>
          <p:cNvSpPr/>
          <p:nvPr userDrawn="1"/>
        </p:nvSpPr>
        <p:spPr>
          <a:xfrm flipV="1">
            <a:off x="-3863" y="5101881"/>
            <a:ext cx="12195863" cy="1763770"/>
          </a:xfrm>
          <a:custGeom>
            <a:avLst/>
            <a:gdLst>
              <a:gd name="connsiteX0" fmla="*/ 12228395 w 12255690"/>
              <a:gd name="connsiteY0" fmla="*/ 1337481 h 2088107"/>
              <a:gd name="connsiteX1" fmla="*/ 0 w 12255690"/>
              <a:gd name="connsiteY1" fmla="*/ 2088107 h 2088107"/>
              <a:gd name="connsiteX2" fmla="*/ 0 w 12255690"/>
              <a:gd name="connsiteY2" fmla="*/ 0 h 2088107"/>
              <a:gd name="connsiteX3" fmla="*/ 12255690 w 12255690"/>
              <a:gd name="connsiteY3" fmla="*/ 0 h 2088107"/>
              <a:gd name="connsiteX4" fmla="*/ 12228395 w 12255690"/>
              <a:gd name="connsiteY4" fmla="*/ 1337481 h 20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690" h="2088107">
                <a:moveTo>
                  <a:pt x="12228395" y="1337481"/>
                </a:moveTo>
                <a:lnTo>
                  <a:pt x="0" y="2088107"/>
                </a:lnTo>
                <a:lnTo>
                  <a:pt x="0" y="0"/>
                </a:lnTo>
                <a:lnTo>
                  <a:pt x="12255690" y="0"/>
                </a:lnTo>
                <a:lnTo>
                  <a:pt x="12228395" y="1337481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 userDrawn="1"/>
        </p:nvSpPr>
        <p:spPr>
          <a:xfrm>
            <a:off x="7634502" y="0"/>
            <a:ext cx="4656309" cy="6858000"/>
          </a:xfrm>
          <a:custGeom>
            <a:avLst/>
            <a:gdLst>
              <a:gd name="connsiteX0" fmla="*/ 1167619 w 4262511"/>
              <a:gd name="connsiteY0" fmla="*/ 0 h 6963508"/>
              <a:gd name="connsiteX1" fmla="*/ 4262511 w 4262511"/>
              <a:gd name="connsiteY1" fmla="*/ 0 h 6963508"/>
              <a:gd name="connsiteX2" fmla="*/ 4262511 w 4262511"/>
              <a:gd name="connsiteY2" fmla="*/ 6963508 h 6963508"/>
              <a:gd name="connsiteX3" fmla="*/ 0 w 4262511"/>
              <a:gd name="connsiteY3" fmla="*/ 6963508 h 6963508"/>
              <a:gd name="connsiteX4" fmla="*/ 1167619 w 4262511"/>
              <a:gd name="connsiteY4" fmla="*/ 0 h 69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2511" h="6963508">
                <a:moveTo>
                  <a:pt x="1167619" y="0"/>
                </a:moveTo>
                <a:lnTo>
                  <a:pt x="4262511" y="0"/>
                </a:lnTo>
                <a:lnTo>
                  <a:pt x="4262511" y="6963508"/>
                </a:lnTo>
                <a:lnTo>
                  <a:pt x="0" y="6963508"/>
                </a:lnTo>
                <a:lnTo>
                  <a:pt x="1167619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8340348" y="1437862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7948463" y="3538204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8149323" y="2583419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12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3865" y="5627165"/>
            <a:ext cx="3104978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79980" y="5632776"/>
            <a:ext cx="3854522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Any Questions?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23161" y="5539408"/>
            <a:ext cx="0" cy="804289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656967" y="3682823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RestartEntrepreneurship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70793" y="1542835"/>
            <a:ext cx="1932766" cy="38258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RESTART_europe</a:t>
            </a:r>
            <a:r>
              <a:rPr lang="en-US" dirty="0"/>
              <a:t> </a:t>
            </a:r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73139" y="2645407"/>
            <a:ext cx="2757540" cy="4167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RESTART Entrepreneurship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44" y="492099"/>
            <a:ext cx="3375286" cy="12306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141526" y="5640417"/>
            <a:ext cx="4142135" cy="67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oter Placeholder 6"/>
          <p:cNvSpPr txBox="1">
            <a:spLocks noGrp="1"/>
          </p:cNvSpPr>
          <p:nvPr userDrawn="1"/>
        </p:nvSpPr>
        <p:spPr bwMode="auto">
          <a:xfrm>
            <a:off x="10010672" y="5842695"/>
            <a:ext cx="205123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38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1576" y="5763754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 userDrawn="1"/>
        </p:nvSpPr>
        <p:spPr>
          <a:xfrm>
            <a:off x="7795228" y="4585526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503732" y="4730145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www.restart.how</a:t>
            </a:r>
            <a:endParaRPr lang="en-US" dirty="0"/>
          </a:p>
        </p:txBody>
      </p:sp>
      <p:grpSp>
        <p:nvGrpSpPr>
          <p:cNvPr id="39" name="Google Shape;664;p39"/>
          <p:cNvGrpSpPr/>
          <p:nvPr userDrawn="1"/>
        </p:nvGrpSpPr>
        <p:grpSpPr>
          <a:xfrm>
            <a:off x="7917788" y="4694282"/>
            <a:ext cx="301041" cy="301041"/>
            <a:chOff x="5941025" y="3634400"/>
            <a:chExt cx="467650" cy="467650"/>
          </a:xfrm>
        </p:grpSpPr>
        <p:sp>
          <p:nvSpPr>
            <p:cNvPr id="40" name="Google Shape;665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6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7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8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9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0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44" t="-1" b="-33623"/>
          <a:stretch/>
        </p:blipFill>
        <p:spPr>
          <a:xfrm>
            <a:off x="8340348" y="1521013"/>
            <a:ext cx="540733" cy="4575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549"/>
          <a:stretch/>
        </p:blipFill>
        <p:spPr>
          <a:xfrm>
            <a:off x="8116234" y="2666570"/>
            <a:ext cx="540733" cy="4575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81" r="-44768" b="-23643"/>
          <a:stretch/>
        </p:blipFill>
        <p:spPr>
          <a:xfrm>
            <a:off x="7962438" y="3612926"/>
            <a:ext cx="540733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51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-3718"/>
            <a:ext cx="7288696" cy="1042579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897248" y="1125403"/>
            <a:ext cx="7288696" cy="1042578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2267018"/>
            <a:ext cx="7288696" cy="1126602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>
            <a:cxnSpLocks/>
          </p:cNvCxnSpPr>
          <p:nvPr userDrawn="1"/>
        </p:nvCxnSpPr>
        <p:spPr>
          <a:xfrm>
            <a:off x="6206334" y="103665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68" y="392046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51073" y="4901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68201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1DCCF5C-63BA-4991-A642-D39E2A0297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618" y="1198301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9265CAB-35CA-4BAD-A378-7CAE426D0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0711" y="1196643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D98BAD-EADE-49DD-9C58-2868C51C7CE6}"/>
              </a:ext>
            </a:extLst>
          </p:cNvPr>
          <p:cNvCxnSpPr>
            <a:cxnSpLocks/>
          </p:cNvCxnSpPr>
          <p:nvPr userDrawn="1"/>
        </p:nvCxnSpPr>
        <p:spPr>
          <a:xfrm>
            <a:off x="6235446" y="1221833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1D4F74-E1AA-425A-B258-8C2BDCABC6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0456" y="2388388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0EDDD-0739-418B-B7AD-920C1269C69F}"/>
              </a:ext>
            </a:extLst>
          </p:cNvPr>
          <p:cNvSpPr/>
          <p:nvPr userDrawn="1"/>
        </p:nvSpPr>
        <p:spPr>
          <a:xfrm>
            <a:off x="4922142" y="3498210"/>
            <a:ext cx="7288696" cy="1042578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62D4D-32E7-4098-87F9-1B0F0192DC77}"/>
              </a:ext>
            </a:extLst>
          </p:cNvPr>
          <p:cNvSpPr/>
          <p:nvPr userDrawn="1"/>
        </p:nvSpPr>
        <p:spPr>
          <a:xfrm>
            <a:off x="4897248" y="5808178"/>
            <a:ext cx="7288696" cy="1042578"/>
          </a:xfrm>
          <a:prstGeom prst="rect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42970D8-4011-4EC9-87EE-7B689C6412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79908" y="356991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7B788DA-19A1-48FB-B9CE-F2AE5EDBA9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9544" y="5810357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8CDD4B-6732-40D6-9EC0-B990490D5468}"/>
              </a:ext>
            </a:extLst>
          </p:cNvPr>
          <p:cNvCxnSpPr>
            <a:cxnSpLocks/>
          </p:cNvCxnSpPr>
          <p:nvPr userDrawn="1"/>
        </p:nvCxnSpPr>
        <p:spPr>
          <a:xfrm>
            <a:off x="6254284" y="2411919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E292A3-3D27-42B2-B2A2-4F8115C013B4}"/>
              </a:ext>
            </a:extLst>
          </p:cNvPr>
          <p:cNvCxnSpPr>
            <a:cxnSpLocks/>
          </p:cNvCxnSpPr>
          <p:nvPr userDrawn="1"/>
        </p:nvCxnSpPr>
        <p:spPr>
          <a:xfrm>
            <a:off x="6244010" y="3603723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BACB23-8394-4EFE-A7E6-BF718750A66C}"/>
              </a:ext>
            </a:extLst>
          </p:cNvPr>
          <p:cNvCxnSpPr>
            <a:cxnSpLocks/>
          </p:cNvCxnSpPr>
          <p:nvPr userDrawn="1"/>
        </p:nvCxnSpPr>
        <p:spPr>
          <a:xfrm>
            <a:off x="6244010" y="5915409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0750CC2-47E8-4E6C-A51C-2CF99A3B94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097" y="2376458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51E6DC5-C539-40B8-BBF1-0E8598827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9549" y="3568265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632AB8E-FDC0-4922-8B1A-6843FAF84E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371" y="5859400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ACC96D-4607-4AC9-82B4-BC8F0C9F4CFF}"/>
              </a:ext>
            </a:extLst>
          </p:cNvPr>
          <p:cNvSpPr/>
          <p:nvPr userDrawn="1"/>
        </p:nvSpPr>
        <p:spPr>
          <a:xfrm>
            <a:off x="4897248" y="4646341"/>
            <a:ext cx="7288696" cy="1042579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3F39BD-34D3-4650-99B1-1B54F7CDC217}"/>
              </a:ext>
            </a:extLst>
          </p:cNvPr>
          <p:cNvCxnSpPr>
            <a:cxnSpLocks/>
          </p:cNvCxnSpPr>
          <p:nvPr userDrawn="1"/>
        </p:nvCxnSpPr>
        <p:spPr>
          <a:xfrm>
            <a:off x="6262848" y="4762986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36773288-BCFF-4B58-84DD-CEFEB7B17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9283" y="4689195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F0873FD-C64B-4E2C-BD47-FA5A56C86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9757" y="4706983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888072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09059" y="550573"/>
            <a:ext cx="772136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909060" y="1660248"/>
            <a:ext cx="7721361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429000" y="1444546"/>
            <a:ext cx="857533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 flipH="1">
            <a:off x="0" y="-11430"/>
            <a:ext cx="3279963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  <p:sp>
        <p:nvSpPr>
          <p:cNvPr id="13" name="Freeform 12"/>
          <p:cNvSpPr/>
          <p:nvPr userDrawn="1"/>
        </p:nvSpPr>
        <p:spPr>
          <a:xfrm flipH="1">
            <a:off x="2024799" y="4040980"/>
            <a:ext cx="926232" cy="2817020"/>
          </a:xfrm>
          <a:custGeom>
            <a:avLst/>
            <a:gdLst>
              <a:gd name="connsiteX0" fmla="*/ 0 w 926232"/>
              <a:gd name="connsiteY0" fmla="*/ 0 h 2817020"/>
              <a:gd name="connsiteX1" fmla="*/ 388144 w 926232"/>
              <a:gd name="connsiteY1" fmla="*/ 123754 h 2817020"/>
              <a:gd name="connsiteX2" fmla="*/ 926232 w 926232"/>
              <a:gd name="connsiteY2" fmla="*/ 2817020 h 2817020"/>
              <a:gd name="connsiteX3" fmla="*/ 567372 w 926232"/>
              <a:gd name="connsiteY3" fmla="*/ 2817020 h 2817020"/>
              <a:gd name="connsiteX4" fmla="*/ 0 w 926232"/>
              <a:gd name="connsiteY4" fmla="*/ 0 h 281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32" h="2817020">
                <a:moveTo>
                  <a:pt x="0" y="0"/>
                </a:moveTo>
                <a:lnTo>
                  <a:pt x="388144" y="123754"/>
                </a:lnTo>
                <a:lnTo>
                  <a:pt x="926232" y="2817020"/>
                </a:lnTo>
                <a:lnTo>
                  <a:pt x="567372" y="2817020"/>
                </a:lnTo>
                <a:lnTo>
                  <a:pt x="0" y="0"/>
                </a:lnTo>
                <a:close/>
              </a:path>
            </a:pathLst>
          </a:cu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0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24669" y="528535"/>
            <a:ext cx="5987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WELCOME TO</a:t>
            </a:r>
            <a:r>
              <a:rPr lang="en-IE" sz="4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IE" sz="44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</a:t>
            </a:r>
            <a:r>
              <a:rPr lang="en-IE" sz="4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60924" y="1251810"/>
            <a:ext cx="52823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FEATURES OF THE</a:t>
            </a:r>
          </a:p>
          <a:p>
            <a:pPr fontAlgn="base"/>
            <a:r>
              <a:rPr lang="en-IE" sz="30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POWERPOINT:</a:t>
            </a: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Set up in widescreen format. 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25 slide layouts to choose from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Using the </a:t>
            </a:r>
            <a:r>
              <a:rPr lang="en-IE" sz="24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 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Brand Colours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Based on Master Slides design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Drag and Drop to change picture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80 easy editable icons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and Fully editable in PowerPoint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4669" y="2614038"/>
            <a:ext cx="53272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Our aim is to have a consistent “look and feel” throughout our branding material including our PowerPoint.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slide layouts within this PowerPoint  will give you a great deal of creative </a:t>
            </a:r>
            <a:r>
              <a:rPr lang="en-IE" sz="24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flexibily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when creating your Presentation.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99849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" y="2261959"/>
            <a:ext cx="6399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98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ypefac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RESTART+                           </a:t>
            </a:r>
            <a:r>
              <a:rPr lang="en-IE" sz="4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523385" y="528535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/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24669" y="3172202"/>
            <a:ext cx="54894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RESTART+ 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</a:p>
          <a:p>
            <a:pPr fontAlgn="base"/>
            <a:endParaRPr lang="en-IE" sz="3600" b="1" i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5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01176" y="505425"/>
            <a:ext cx="37401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RESTART + 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" sz="24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49267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.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00176" y="0"/>
            <a:ext cx="8627166" cy="6858000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66050" y="-13254"/>
            <a:ext cx="3644349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49" h="5107143">
                <a:moveTo>
                  <a:pt x="3101010" y="0"/>
                </a:moveTo>
                <a:lnTo>
                  <a:pt x="3644349" y="13252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5032" y="-269520"/>
            <a:ext cx="3299791" cy="5090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90" y="685529"/>
            <a:ext cx="4049163" cy="1476370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5597626" y="740090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064" y="945481"/>
            <a:ext cx="885435" cy="786561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3600176" y="4942083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65" b="-62"/>
          <a:stretch/>
        </p:blipFill>
        <p:spPr>
          <a:xfrm>
            <a:off x="3765028" y="5155653"/>
            <a:ext cx="885435" cy="786561"/>
          </a:xfrm>
          <a:prstGeom prst="rect">
            <a:avLst/>
          </a:prstGeom>
        </p:spPr>
      </p:pic>
      <p:sp>
        <p:nvSpPr>
          <p:cNvPr id="29" name="Oval 28"/>
          <p:cNvSpPr/>
          <p:nvPr userDrawn="1"/>
        </p:nvSpPr>
        <p:spPr>
          <a:xfrm>
            <a:off x="4600769" y="2867809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61"/>
          <a:stretch/>
        </p:blipFill>
        <p:spPr>
          <a:xfrm>
            <a:off x="4756212" y="3103241"/>
            <a:ext cx="885435" cy="786561"/>
          </a:xfrm>
          <a:prstGeom prst="rect">
            <a:avLst/>
          </a:prstGeom>
        </p:spPr>
      </p:pic>
      <p:sp>
        <p:nvSpPr>
          <p:cNvPr id="3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019935" y="3281247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TRAIN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261062" y="3322052"/>
            <a:ext cx="3636830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facilitators of transformative community regeneration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17408" y="5374964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PROMOTE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968313" y="5417199"/>
            <a:ext cx="3780345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self-learning through open </a:t>
            </a:r>
          </a:p>
          <a:p>
            <a:pPr lvl="0"/>
            <a:r>
              <a:rPr lang="en-US" dirty="0"/>
              <a:t>education resources</a:t>
            </a:r>
          </a:p>
        </p:txBody>
      </p:sp>
      <p:sp>
        <p:nvSpPr>
          <p:cNvPr id="44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983917" y="-168905"/>
            <a:ext cx="3299791" cy="5090734"/>
          </a:xfrm>
          <a:prstGeom prst="rect">
            <a:avLst/>
          </a:prstGeom>
        </p:spPr>
      </p:pic>
      <p:sp>
        <p:nvSpPr>
          <p:cNvPr id="4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945886" y="1103286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BUILD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072359" y="1118209"/>
            <a:ext cx="2890047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alliances for community growth</a:t>
            </a:r>
          </a:p>
        </p:txBody>
      </p:sp>
    </p:spTree>
    <p:extLst>
      <p:ext uri="{BB962C8B-B14F-4D97-AF65-F5344CB8AC3E}">
        <p14:creationId xmlns:p14="http://schemas.microsoft.com/office/powerpoint/2010/main" val="3450648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5" y="112488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161985" y="1343947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776071" y="1096203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5" y="112488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161985" y="1343947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776071" y="1096203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61986" y="2127058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7969071" y="2107839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0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75360" y="2128494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9228157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723190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  <p:sp>
        <p:nvSpPr>
          <p:cNvPr id="16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185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1" y="310184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1" y="1441449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78388" y="1274787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2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2" y="2117211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387" y="2139557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15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2113005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929097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424130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37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/>
          <p:nvPr userDrawn="1"/>
        </p:nvSpPr>
        <p:spPr>
          <a:xfrm flipH="1">
            <a:off x="-13253" y="-16075"/>
            <a:ext cx="6047673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/>
          <p:nvPr userDrawn="1"/>
        </p:nvSpPr>
        <p:spPr>
          <a:xfrm flipH="1">
            <a:off x="3501543" y="-16075"/>
            <a:ext cx="2581205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  <a:gd name="connsiteX0" fmla="*/ 3101010 w 3682158"/>
              <a:gd name="connsiteY0" fmla="*/ 0 h 5107143"/>
              <a:gd name="connsiteX1" fmla="*/ 3682158 w 3682158"/>
              <a:gd name="connsiteY1" fmla="*/ 3425 h 5107143"/>
              <a:gd name="connsiteX2" fmla="*/ 569844 w 3682158"/>
              <a:gd name="connsiteY2" fmla="*/ 5107143 h 5107143"/>
              <a:gd name="connsiteX3" fmla="*/ 0 w 3682158"/>
              <a:gd name="connsiteY3" fmla="*/ 5103717 h 5107143"/>
              <a:gd name="connsiteX4" fmla="*/ 3101010 w 3682158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158" h="5107143">
                <a:moveTo>
                  <a:pt x="3101010" y="0"/>
                </a:moveTo>
                <a:lnTo>
                  <a:pt x="3682158" y="3425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89208" y="-433076"/>
            <a:ext cx="3299791" cy="5090734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6275355" y="1725078"/>
            <a:ext cx="556926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90197" y="5158502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3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97379" y="2544123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10631" y="3189657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80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6124844" y="-446328"/>
            <a:ext cx="6371956" cy="7304328"/>
            <a:chOff x="-289208" y="-433076"/>
            <a:chExt cx="6371956" cy="7304328"/>
          </a:xfrm>
        </p:grpSpPr>
        <p:sp>
          <p:nvSpPr>
            <p:cNvPr id="16" name="Rectangle 3"/>
            <p:cNvSpPr/>
            <p:nvPr userDrawn="1"/>
          </p:nvSpPr>
          <p:spPr>
            <a:xfrm flipH="1">
              <a:off x="-13253" y="-16075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solidFill>
              <a:srgbClr val="68B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4"/>
            <p:cNvSpPr/>
            <p:nvPr userDrawn="1"/>
          </p:nvSpPr>
          <p:spPr>
            <a:xfrm flipH="1">
              <a:off x="3501543" y="-16075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2" cstate="screen">
              <a:biLevel thresh="25000"/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010"/>
            <a:stretch/>
          </p:blipFill>
          <p:spPr>
            <a:xfrm rot="10800000">
              <a:off x="-289208" y="-433076"/>
              <a:ext cx="3299791" cy="5090734"/>
            </a:xfrm>
            <a:prstGeom prst="rect">
              <a:avLst/>
            </a:prstGeom>
          </p:spPr>
        </p:pic>
      </p:grpSp>
      <p:sp>
        <p:nvSpPr>
          <p:cNvPr id="1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554879" y="63313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61827" y="176661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231503" y="555035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7619279" y="293597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651937" y="358150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362914" y="1525359"/>
            <a:ext cx="556926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1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48340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41096" y="-16075"/>
            <a:ext cx="9568070" cy="6887327"/>
            <a:chOff x="-26505" y="-29327"/>
            <a:chExt cx="6096001" cy="6887327"/>
          </a:xfrm>
          <a:solidFill>
            <a:srgbClr val="7F4182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91326" y="-270086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79467" y="229567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1515269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526735" y="1150725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7F4182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7F4182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92837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AB5AB0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27675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61986" y="2127058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7969071" y="2107839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 flipH="1">
            <a:off x="-26505" y="-16075"/>
            <a:ext cx="9492216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788087" y="-24706"/>
            <a:ext cx="6479257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88433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3094957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593968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-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>
            <a:off x="2757243" y="-16075"/>
            <a:ext cx="9492216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"/>
          <p:cNvSpPr/>
          <p:nvPr userDrawn="1"/>
        </p:nvSpPr>
        <p:spPr>
          <a:xfrm>
            <a:off x="2681389" y="-16075"/>
            <a:ext cx="4051369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  <a:gd name="connsiteX0" fmla="*/ 3101010 w 3682158"/>
              <a:gd name="connsiteY0" fmla="*/ 0 h 5107143"/>
              <a:gd name="connsiteX1" fmla="*/ 3682158 w 3682158"/>
              <a:gd name="connsiteY1" fmla="*/ 3425 h 5107143"/>
              <a:gd name="connsiteX2" fmla="*/ 569844 w 3682158"/>
              <a:gd name="connsiteY2" fmla="*/ 5107143 h 5107143"/>
              <a:gd name="connsiteX3" fmla="*/ 0 w 3682158"/>
              <a:gd name="connsiteY3" fmla="*/ 5103717 h 5107143"/>
              <a:gd name="connsiteX4" fmla="*/ 3101010 w 3682158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158" h="5107143">
                <a:moveTo>
                  <a:pt x="3101010" y="0"/>
                </a:moveTo>
                <a:lnTo>
                  <a:pt x="3682158" y="3425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9316278" y="-438891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13053" y="105720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220001" y="219068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6021088" y="1949429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 userDrawn="1">
            <p:ph type="pic" sz="quarter" idx="18"/>
          </p:nvPr>
        </p:nvSpPr>
        <p:spPr>
          <a:xfrm>
            <a:off x="0" y="0"/>
            <a:ext cx="6080953" cy="6875463"/>
          </a:xfrm>
          <a:custGeom>
            <a:avLst/>
            <a:gdLst>
              <a:gd name="connsiteX0" fmla="*/ 0 w 6213475"/>
              <a:gd name="connsiteY0" fmla="*/ 0 h 6875463"/>
              <a:gd name="connsiteX1" fmla="*/ 6213475 w 6213475"/>
              <a:gd name="connsiteY1" fmla="*/ 0 h 6875463"/>
              <a:gd name="connsiteX2" fmla="*/ 6213475 w 6213475"/>
              <a:gd name="connsiteY2" fmla="*/ 6875463 h 6875463"/>
              <a:gd name="connsiteX3" fmla="*/ 0 w 6213475"/>
              <a:gd name="connsiteY3" fmla="*/ 6875463 h 6875463"/>
              <a:gd name="connsiteX4" fmla="*/ 0 w 6213475"/>
              <a:gd name="connsiteY4" fmla="*/ 0 h 6875463"/>
              <a:gd name="connsiteX0" fmla="*/ 0 w 6213475"/>
              <a:gd name="connsiteY0" fmla="*/ 0 h 6875463"/>
              <a:gd name="connsiteX1" fmla="*/ 6080953 w 6213475"/>
              <a:gd name="connsiteY1" fmla="*/ 0 h 6875463"/>
              <a:gd name="connsiteX2" fmla="*/ 6213475 w 6213475"/>
              <a:gd name="connsiteY2" fmla="*/ 6875463 h 6875463"/>
              <a:gd name="connsiteX3" fmla="*/ 0 w 6213475"/>
              <a:gd name="connsiteY3" fmla="*/ 6875463 h 6875463"/>
              <a:gd name="connsiteX4" fmla="*/ 0 w 6213475"/>
              <a:gd name="connsiteY4" fmla="*/ 0 h 6875463"/>
              <a:gd name="connsiteX0" fmla="*/ 0 w 6080953"/>
              <a:gd name="connsiteY0" fmla="*/ 0 h 6875463"/>
              <a:gd name="connsiteX1" fmla="*/ 6080953 w 6080953"/>
              <a:gd name="connsiteY1" fmla="*/ 0 h 6875463"/>
              <a:gd name="connsiteX2" fmla="*/ 2688397 w 6080953"/>
              <a:gd name="connsiteY2" fmla="*/ 6862211 h 6875463"/>
              <a:gd name="connsiteX3" fmla="*/ 0 w 6080953"/>
              <a:gd name="connsiteY3" fmla="*/ 6875463 h 6875463"/>
              <a:gd name="connsiteX4" fmla="*/ 0 w 6080953"/>
              <a:gd name="connsiteY4" fmla="*/ 0 h 68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0953" h="6875463">
                <a:moveTo>
                  <a:pt x="0" y="0"/>
                </a:moveTo>
                <a:lnTo>
                  <a:pt x="6080953" y="0"/>
                </a:lnTo>
                <a:lnTo>
                  <a:pt x="2688397" y="6862211"/>
                </a:lnTo>
                <a:lnTo>
                  <a:pt x="0" y="6875463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8234557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7F4182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517684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11298735" y="5444234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769902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BA0A94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9974199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AB5AB0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275325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3031437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テキスト プレースホルダー 36"/>
          <p:cNvSpPr txBox="1">
            <a:spLocks/>
          </p:cNvSpPr>
          <p:nvPr userDrawn="1"/>
        </p:nvSpPr>
        <p:spPr bwMode="auto">
          <a:xfrm>
            <a:off x="-363473" y="6433070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96" r="-13398"/>
          <a:stretch/>
        </p:blipFill>
        <p:spPr>
          <a:xfrm rot="10800000" flipH="1" flipV="1">
            <a:off x="-98027" y="3125920"/>
            <a:ext cx="2430901" cy="37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330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96" r="-13398"/>
          <a:stretch/>
        </p:blipFill>
        <p:spPr>
          <a:xfrm rot="10800000" flipH="1" flipV="1">
            <a:off x="-98027" y="3125920"/>
            <a:ext cx="2430901" cy="37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8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75360" y="2128494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9228157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723190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  <p:sp>
        <p:nvSpPr>
          <p:cNvPr id="16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1324092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7" y="1059827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285884" y="918433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10096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656603" y="-660422"/>
            <a:ext cx="2430901" cy="37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68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2177003" y="-2180823"/>
            <a:ext cx="8033550" cy="123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8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437631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409126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5400000" flipV="1">
            <a:off x="3425670" y="-1870501"/>
            <a:ext cx="6892753" cy="106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135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7F418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656603" y="-660422"/>
            <a:ext cx="2430901" cy="37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948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4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131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-36415" y="299701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3467" y="3845751"/>
            <a:ext cx="2672815" cy="187833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43611" y="383455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15112" y="3845751"/>
            <a:ext cx="2672815" cy="1922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68395" y="383458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985917" y="2341774"/>
            <a:ext cx="1327355" cy="132735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3936550" y="2357577"/>
            <a:ext cx="1327355" cy="132735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6751909" y="2313333"/>
            <a:ext cx="1327355" cy="1327355"/>
          </a:xfrm>
          <a:prstGeom prst="ellipse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9765418" y="2342845"/>
            <a:ext cx="1327355" cy="1327355"/>
          </a:xfrm>
          <a:prstGeom prst="ellipse">
            <a:avLst/>
          </a:pr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450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-6261" y="1227211"/>
            <a:ext cx="12192000" cy="0"/>
          </a:xfrm>
          <a:prstGeom prst="line">
            <a:avLst/>
          </a:prstGeom>
          <a:ln>
            <a:solidFill>
              <a:srgbClr val="353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3621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73765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45266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98549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1016071" y="571968"/>
            <a:ext cx="1327355" cy="132735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3966704" y="587771"/>
            <a:ext cx="1327355" cy="132735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6782063" y="543527"/>
            <a:ext cx="1327355" cy="1327355"/>
          </a:xfrm>
          <a:prstGeom prst="ellipse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9795572" y="573039"/>
            <a:ext cx="1327355" cy="1327355"/>
          </a:xfrm>
          <a:prstGeom prst="ellipse">
            <a:avLst/>
          </a:pr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62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84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119570"/>
            <a:ext cx="7288696" cy="1042579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897248" y="1269239"/>
            <a:ext cx="7288696" cy="1042578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2451950"/>
            <a:ext cx="7288696" cy="1126602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>
            <a:cxnSpLocks/>
          </p:cNvCxnSpPr>
          <p:nvPr userDrawn="1"/>
        </p:nvCxnSpPr>
        <p:spPr>
          <a:xfrm>
            <a:off x="6206334" y="206405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68" y="392046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51073" y="15175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81215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1DCCF5C-63BA-4991-A642-D39E2A0297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618" y="132158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9265CAB-35CA-4BAD-A378-7CAE426D0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0711" y="1340479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D98BAD-EADE-49DD-9C58-2868C51C7CE6}"/>
              </a:ext>
            </a:extLst>
          </p:cNvPr>
          <p:cNvCxnSpPr>
            <a:cxnSpLocks/>
          </p:cNvCxnSpPr>
          <p:nvPr userDrawn="1"/>
        </p:nvCxnSpPr>
        <p:spPr>
          <a:xfrm>
            <a:off x="6235446" y="1314299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1D4F74-E1AA-425A-B258-8C2BDCABC6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0456" y="2532224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0EDDD-0739-418B-B7AD-920C1269C69F}"/>
              </a:ext>
            </a:extLst>
          </p:cNvPr>
          <p:cNvSpPr/>
          <p:nvPr userDrawn="1"/>
        </p:nvSpPr>
        <p:spPr>
          <a:xfrm>
            <a:off x="4922142" y="3796156"/>
            <a:ext cx="7288696" cy="1042578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62D4D-32E7-4098-87F9-1B0F0192DC77}"/>
              </a:ext>
            </a:extLst>
          </p:cNvPr>
          <p:cNvSpPr/>
          <p:nvPr userDrawn="1"/>
        </p:nvSpPr>
        <p:spPr>
          <a:xfrm>
            <a:off x="4897248" y="5140362"/>
            <a:ext cx="7288696" cy="1042578"/>
          </a:xfrm>
          <a:prstGeom prst="rect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42970D8-4011-4EC9-87EE-7B689C6412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79908" y="3837045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7B788DA-19A1-48FB-B9CE-F2AE5EDBA9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29960" y="5167631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8CDD4B-6732-40D6-9EC0-B990490D5468}"/>
              </a:ext>
            </a:extLst>
          </p:cNvPr>
          <p:cNvCxnSpPr>
            <a:cxnSpLocks/>
          </p:cNvCxnSpPr>
          <p:nvPr userDrawn="1"/>
        </p:nvCxnSpPr>
        <p:spPr>
          <a:xfrm>
            <a:off x="6254284" y="2596851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E292A3-3D27-42B2-B2A2-4F8115C013B4}"/>
              </a:ext>
            </a:extLst>
          </p:cNvPr>
          <p:cNvCxnSpPr>
            <a:cxnSpLocks/>
          </p:cNvCxnSpPr>
          <p:nvPr userDrawn="1"/>
        </p:nvCxnSpPr>
        <p:spPr>
          <a:xfrm>
            <a:off x="6244010" y="3901671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BACB23-8394-4EFE-A7E6-BF718750A66C}"/>
              </a:ext>
            </a:extLst>
          </p:cNvPr>
          <p:cNvCxnSpPr>
            <a:cxnSpLocks/>
          </p:cNvCxnSpPr>
          <p:nvPr userDrawn="1"/>
        </p:nvCxnSpPr>
        <p:spPr>
          <a:xfrm>
            <a:off x="6244010" y="5257865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0750CC2-47E8-4E6C-A51C-2CF99A3B94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097" y="2561390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51E6DC5-C539-40B8-BBF1-0E8598827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9549" y="3845663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632AB8E-FDC0-4922-8B1A-6843FAF84E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371" y="5191581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17866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64301" y="310184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1" y="2117212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43903" y="1228848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    Click here  to add photo</a:t>
            </a:r>
          </a:p>
        </p:txBody>
      </p:sp>
      <p:sp>
        <p:nvSpPr>
          <p:cNvPr id="11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40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378379" y="1022062"/>
            <a:ext cx="6789867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add photo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324709"/>
            <a:ext cx="636173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81298" y="1516696"/>
            <a:ext cx="7238701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3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66" t="-1339"/>
          <a:stretch/>
        </p:blipFill>
        <p:spPr>
          <a:xfrm>
            <a:off x="2449287" y="1355271"/>
            <a:ext cx="9742714" cy="5502729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731480" y="2335213"/>
            <a:ext cx="4098925" cy="26289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61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Click here to add photo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78380" y="1908558"/>
            <a:ext cx="6348991" cy="0"/>
          </a:xfrm>
          <a:prstGeom prst="line">
            <a:avLst/>
          </a:prstGeom>
          <a:ln>
            <a:solidFill>
              <a:srgbClr val="392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5839220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97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5" t="-25453" r="-31029"/>
          <a:stretch/>
        </p:blipFill>
        <p:spPr>
          <a:xfrm rot="3005780" flipH="1" flipV="1">
            <a:off x="2845620" y="351349"/>
            <a:ext cx="6044601" cy="7455177"/>
          </a:xfrm>
          <a:prstGeom prst="rect">
            <a:avLst/>
          </a:prstGeom>
        </p:spPr>
      </p:pic>
      <p:sp>
        <p:nvSpPr>
          <p:cNvPr id="23" name="Freeform 22"/>
          <p:cNvSpPr/>
          <p:nvPr userDrawn="1"/>
        </p:nvSpPr>
        <p:spPr>
          <a:xfrm flipV="1">
            <a:off x="-3863" y="5101881"/>
            <a:ext cx="12195863" cy="1763770"/>
          </a:xfrm>
          <a:custGeom>
            <a:avLst/>
            <a:gdLst>
              <a:gd name="connsiteX0" fmla="*/ 12228395 w 12255690"/>
              <a:gd name="connsiteY0" fmla="*/ 1337481 h 2088107"/>
              <a:gd name="connsiteX1" fmla="*/ 0 w 12255690"/>
              <a:gd name="connsiteY1" fmla="*/ 2088107 h 2088107"/>
              <a:gd name="connsiteX2" fmla="*/ 0 w 12255690"/>
              <a:gd name="connsiteY2" fmla="*/ 0 h 2088107"/>
              <a:gd name="connsiteX3" fmla="*/ 12255690 w 12255690"/>
              <a:gd name="connsiteY3" fmla="*/ 0 h 2088107"/>
              <a:gd name="connsiteX4" fmla="*/ 12228395 w 12255690"/>
              <a:gd name="connsiteY4" fmla="*/ 1337481 h 20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690" h="2088107">
                <a:moveTo>
                  <a:pt x="12228395" y="1337481"/>
                </a:moveTo>
                <a:lnTo>
                  <a:pt x="0" y="2088107"/>
                </a:lnTo>
                <a:lnTo>
                  <a:pt x="0" y="0"/>
                </a:lnTo>
                <a:lnTo>
                  <a:pt x="12255690" y="0"/>
                </a:lnTo>
                <a:lnTo>
                  <a:pt x="12228395" y="1337481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 userDrawn="1"/>
        </p:nvSpPr>
        <p:spPr>
          <a:xfrm>
            <a:off x="7634502" y="0"/>
            <a:ext cx="4656309" cy="6858000"/>
          </a:xfrm>
          <a:custGeom>
            <a:avLst/>
            <a:gdLst>
              <a:gd name="connsiteX0" fmla="*/ 1167619 w 4262511"/>
              <a:gd name="connsiteY0" fmla="*/ 0 h 6963508"/>
              <a:gd name="connsiteX1" fmla="*/ 4262511 w 4262511"/>
              <a:gd name="connsiteY1" fmla="*/ 0 h 6963508"/>
              <a:gd name="connsiteX2" fmla="*/ 4262511 w 4262511"/>
              <a:gd name="connsiteY2" fmla="*/ 6963508 h 6963508"/>
              <a:gd name="connsiteX3" fmla="*/ 0 w 4262511"/>
              <a:gd name="connsiteY3" fmla="*/ 6963508 h 6963508"/>
              <a:gd name="connsiteX4" fmla="*/ 1167619 w 4262511"/>
              <a:gd name="connsiteY4" fmla="*/ 0 h 69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2511" h="6963508">
                <a:moveTo>
                  <a:pt x="1167619" y="0"/>
                </a:moveTo>
                <a:lnTo>
                  <a:pt x="4262511" y="0"/>
                </a:lnTo>
                <a:lnTo>
                  <a:pt x="4262511" y="6963508"/>
                </a:lnTo>
                <a:lnTo>
                  <a:pt x="0" y="6963508"/>
                </a:lnTo>
                <a:lnTo>
                  <a:pt x="1167619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8340348" y="1437862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7948463" y="3538204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8149323" y="2583419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12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3865" y="5627165"/>
            <a:ext cx="3104978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79980" y="5632776"/>
            <a:ext cx="3854522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Any Questions?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23161" y="5539408"/>
            <a:ext cx="0" cy="804289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656967" y="3682823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RestartEntrepreneurship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70793" y="1542835"/>
            <a:ext cx="1932766" cy="38258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RESTART_europe</a:t>
            </a:r>
            <a:r>
              <a:rPr lang="en-US" dirty="0"/>
              <a:t> </a:t>
            </a:r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73139" y="2645407"/>
            <a:ext cx="2757540" cy="4167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RESTART Entrepreneurship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44" y="492099"/>
            <a:ext cx="3375286" cy="12306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141526" y="5640417"/>
            <a:ext cx="4142135" cy="67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oter Placeholder 6"/>
          <p:cNvSpPr txBox="1">
            <a:spLocks noGrp="1"/>
          </p:cNvSpPr>
          <p:nvPr userDrawn="1"/>
        </p:nvSpPr>
        <p:spPr bwMode="auto">
          <a:xfrm>
            <a:off x="10010672" y="5842695"/>
            <a:ext cx="205123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38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1576" y="5763754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 userDrawn="1"/>
        </p:nvSpPr>
        <p:spPr>
          <a:xfrm>
            <a:off x="7795228" y="4585526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503732" y="4730145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www.restart.how</a:t>
            </a:r>
            <a:endParaRPr lang="en-US" dirty="0"/>
          </a:p>
        </p:txBody>
      </p:sp>
      <p:grpSp>
        <p:nvGrpSpPr>
          <p:cNvPr id="39" name="Google Shape;664;p39"/>
          <p:cNvGrpSpPr/>
          <p:nvPr userDrawn="1"/>
        </p:nvGrpSpPr>
        <p:grpSpPr>
          <a:xfrm>
            <a:off x="7917788" y="4694282"/>
            <a:ext cx="301041" cy="301041"/>
            <a:chOff x="5941025" y="3634400"/>
            <a:chExt cx="467650" cy="467650"/>
          </a:xfrm>
        </p:grpSpPr>
        <p:sp>
          <p:nvSpPr>
            <p:cNvPr id="40" name="Google Shape;665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6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7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8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9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0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44" t="-1" b="-33623"/>
          <a:stretch/>
        </p:blipFill>
        <p:spPr>
          <a:xfrm>
            <a:off x="8340348" y="1521013"/>
            <a:ext cx="540733" cy="4575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549"/>
          <a:stretch/>
        </p:blipFill>
        <p:spPr>
          <a:xfrm>
            <a:off x="8116234" y="2666570"/>
            <a:ext cx="540733" cy="4575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81" r="-44768" b="-23643"/>
          <a:stretch/>
        </p:blipFill>
        <p:spPr>
          <a:xfrm>
            <a:off x="7962438" y="3612926"/>
            <a:ext cx="540733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54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1192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731877" y="0"/>
            <a:ext cx="5460124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  <p:sp>
        <p:nvSpPr>
          <p:cNvPr id="14" name="Freeform 13"/>
          <p:cNvSpPr/>
          <p:nvPr userDrawn="1"/>
        </p:nvSpPr>
        <p:spPr>
          <a:xfrm>
            <a:off x="7427023" y="4056065"/>
            <a:ext cx="1541890" cy="2817020"/>
          </a:xfrm>
          <a:custGeom>
            <a:avLst/>
            <a:gdLst>
              <a:gd name="connsiteX0" fmla="*/ 0 w 926232"/>
              <a:gd name="connsiteY0" fmla="*/ 0 h 2817020"/>
              <a:gd name="connsiteX1" fmla="*/ 388144 w 926232"/>
              <a:gd name="connsiteY1" fmla="*/ 123754 h 2817020"/>
              <a:gd name="connsiteX2" fmla="*/ 926232 w 926232"/>
              <a:gd name="connsiteY2" fmla="*/ 2817020 h 2817020"/>
              <a:gd name="connsiteX3" fmla="*/ 567372 w 926232"/>
              <a:gd name="connsiteY3" fmla="*/ 2817020 h 2817020"/>
              <a:gd name="connsiteX4" fmla="*/ 0 w 926232"/>
              <a:gd name="connsiteY4" fmla="*/ 0 h 281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32" h="2817020">
                <a:moveTo>
                  <a:pt x="0" y="0"/>
                </a:moveTo>
                <a:lnTo>
                  <a:pt x="388144" y="123754"/>
                </a:lnTo>
                <a:lnTo>
                  <a:pt x="926232" y="2817020"/>
                </a:lnTo>
                <a:lnTo>
                  <a:pt x="567372" y="2817020"/>
                </a:lnTo>
                <a:lnTo>
                  <a:pt x="0" y="0"/>
                </a:lnTo>
                <a:close/>
              </a:path>
            </a:pathLst>
          </a:cu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65809" y="493423"/>
            <a:ext cx="5729583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765810" y="1603098"/>
            <a:ext cx="5729583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285751" y="1387396"/>
            <a:ext cx="644612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23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55036" y="1594531"/>
            <a:ext cx="10832114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655036" y="591277"/>
            <a:ext cx="10832114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8473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2" y="2117211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387" y="2139557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7680-F485-A944-B74B-98B26E054E49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4C27-DD68-9D4F-8D80-21602C2A28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42" r:id="rId3"/>
    <p:sldLayoutId id="2147483700" r:id="rId4"/>
    <p:sldLayoutId id="2147483767" r:id="rId5"/>
    <p:sldLayoutId id="2147483743" r:id="rId6"/>
    <p:sldLayoutId id="2147483710" r:id="rId7"/>
    <p:sldLayoutId id="2147483745" r:id="rId8"/>
    <p:sldLayoutId id="2147483707" r:id="rId9"/>
    <p:sldLayoutId id="2147483744" r:id="rId10"/>
    <p:sldLayoutId id="2147483698" r:id="rId11"/>
    <p:sldLayoutId id="2147483708" r:id="rId12"/>
    <p:sldLayoutId id="2147483717" r:id="rId13"/>
    <p:sldLayoutId id="2147483771" r:id="rId14"/>
    <p:sldLayoutId id="2147483837" r:id="rId15"/>
    <p:sldLayoutId id="2147483774" r:id="rId16"/>
    <p:sldLayoutId id="2147483775" r:id="rId17"/>
    <p:sldLayoutId id="2147483773" r:id="rId18"/>
    <p:sldLayoutId id="2147483772" r:id="rId19"/>
    <p:sldLayoutId id="2147483718" r:id="rId20"/>
    <p:sldLayoutId id="2147483723" r:id="rId21"/>
    <p:sldLayoutId id="2147483787" r:id="rId22"/>
    <p:sldLayoutId id="2147483790" r:id="rId23"/>
    <p:sldLayoutId id="2147483789" r:id="rId24"/>
    <p:sldLayoutId id="2147483737" r:id="rId25"/>
    <p:sldLayoutId id="2147483699" r:id="rId26"/>
    <p:sldLayoutId id="2147483705" r:id="rId27"/>
    <p:sldLayoutId id="2147483776" r:id="rId28"/>
    <p:sldLayoutId id="2147483777" r:id="rId29"/>
    <p:sldLayoutId id="2147483738" r:id="rId30"/>
    <p:sldLayoutId id="2147483740" r:id="rId31"/>
    <p:sldLayoutId id="2147483741" r:id="rId32"/>
    <p:sldLayoutId id="2147483746" r:id="rId33"/>
    <p:sldLayoutId id="2147483734" r:id="rId34"/>
    <p:sldLayoutId id="2147483748" r:id="rId35"/>
    <p:sldLayoutId id="2147483770" r:id="rId36"/>
    <p:sldLayoutId id="2147483749" r:id="rId37"/>
    <p:sldLayoutId id="2147483750" r:id="rId38"/>
    <p:sldLayoutId id="2147483751" r:id="rId39"/>
    <p:sldLayoutId id="2147483752" r:id="rId40"/>
    <p:sldLayoutId id="2147483687" r:id="rId41"/>
    <p:sldLayoutId id="2147483726" r:id="rId42"/>
    <p:sldLayoutId id="2147483835" r:id="rId43"/>
    <p:sldLayoutId id="2147483836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7680-F485-A944-B74B-98B26E054E49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4C27-DD68-9D4F-8D80-21602C2A28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4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  <p:sldLayoutId id="2147483823" r:id="rId32"/>
    <p:sldLayoutId id="2147483824" r:id="rId33"/>
    <p:sldLayoutId id="2147483825" r:id="rId34"/>
    <p:sldLayoutId id="2147483826" r:id="rId35"/>
    <p:sldLayoutId id="2147483827" r:id="rId36"/>
    <p:sldLayoutId id="2147483828" r:id="rId37"/>
    <p:sldLayoutId id="2147483829" r:id="rId38"/>
    <p:sldLayoutId id="2147483830" r:id="rId39"/>
    <p:sldLayoutId id="2147483831" r:id="rId40"/>
    <p:sldLayoutId id="2147483832" r:id="rId41"/>
    <p:sldLayoutId id="2147483833" r:id="rId42"/>
    <p:sldLayoutId id="2147483838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umberlandbusiness.com/news/how-small-businesses-impact-their-communities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entral.com/slideshow/20-confidence-boosters-that-work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10-number-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ps.org/article/challenge-explore-your-community-with-the-power-of-1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setter.com/magazine/the-most-beautiful-towns-in-germany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the-avenue/2019/01/16/how-placemaking-can-empower-urban-communities-not-tear-them-apart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pznews.net/media/13f25a9fff4cf18ffff8419ffaf2815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porchplacemaking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.wikipedia.org/wiki/Spring_(season)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s://www.flickr.com/photos/jeromelessardphoto/502625810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porchplacemaking.com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payphones.bt.com/adopt_a_kiosk/HTML/payphone/index.htm" TargetMode="External"/><Relationship Id="rId4" Type="http://schemas.openxmlformats.org/officeDocument/2006/relationships/hyperlink" Target="https://inhabitat.com/new-uk-library-fits-within-a-phone-booth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4.xml"/><Relationship Id="rId5" Type="http://schemas.openxmlformats.org/officeDocument/2006/relationships/hyperlink" Target="https://www.irishexaminer.com/lifestyle/arid-20308042.html" TargetMode="External"/><Relationship Id="rId4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iexplorer.com/blog/cuilcagh-way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www.marblearchcavesgeopark.com/cuilcagh-way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UK_LK8R5k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332773859944447339/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www.facebook.com/BoyleMarke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u.org/publicsquare/2017/01/17/ten-reasons-build-community-through-urban-design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matters.london/bank-junction-car-ban-made-permanent/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www.theguardian.com/cities/2018/sep/19/what-would-a-truly-walkable-city-look-lik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universaldesign.ie/Web-Content-/How-Walkable-is-Your-Town-Report.pdf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quilltile76.wikidot.com/blog:_start/date/2018.11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42.xml"/><Relationship Id="rId1" Type="http://schemas.openxmlformats.org/officeDocument/2006/relationships/video" Target="https://player.vimeo.com/video/140235626?app_id=12296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arethefair.com/2016/10/12/placemaking-means-events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thinkingchildhood.com/2013/01/14/children-freedom-england-germany/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www.designcouncil.org.uk/sites/default/files/asset/document/designing-and-planning-for-play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sler.com/research-insight/in-focus/designing-vibrant-communities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prucecrafts.com/suicide-chess-basics-611239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pznews.net/media/13f25a9fff4cf18ffff8419ffaf2815.pdf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simonwhite.com.au/2020/07/22/placemaking-for-local-economic-development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journal.ie/kiltyclogher-appeal-for-residents-3522534-Aug2017/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www.irishtimes.com/news/ireland/irish-news/from-east-wall-to-leitrim-kilty-welcomes-new-families-1.320655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42.xml"/><Relationship Id="rId1" Type="http://schemas.openxmlformats.org/officeDocument/2006/relationships/video" Target="https://www.youtube.com/embed/fdGT7xobLp0?feature=oembed" TargetMode="External"/><Relationship Id="rId4" Type="http://schemas.openxmlformats.org/officeDocument/2006/relationships/image" Target="../media/image6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illte.ie/coillte-announce-the-transfer-of-ownership-of-forests-in-mayo-to-the-national-parks-and-wildlife-service/coillte_coolaney-mountain-bike-centre_conor-doherty_10/" TargetMode="External"/><Relationship Id="rId7" Type="http://schemas.openxmlformats.org/officeDocument/2006/relationships/image" Target="../media/image50.sv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9.png"/><Relationship Id="rId5" Type="http://schemas.openxmlformats.org/officeDocument/2006/relationships/hyperlink" Target="https://www.coillte.ie/site/coolaney-mtb/?fbclid=IwAR30pOHXkDxl82mdNhx6o5i_SiExAJOcBJiiHZ3BoQUFmUbKQs_5YJ8EMUM" TargetMode="External"/><Relationship Id="rId4" Type="http://schemas.openxmlformats.org/officeDocument/2006/relationships/hyperlink" Target="https://www.facebook.com/Coolaney-National-Mountain-Bike-Centre-1541297972788179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42.xml"/><Relationship Id="rId1" Type="http://schemas.openxmlformats.org/officeDocument/2006/relationships/video" Target="https://www.youtube.com/embed/LyYXLlilW00?feature=oembe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taplanning.com/services/complete-streets/placemaking-streetscapes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.org.uk/join-in/community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pznews.net/media/13f25a9fff4cf18ffff8419ffaf2815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inghumanity.com/2014/06/28-pieces-of-street-art-that-cleverly-interact-with-their-surroundings.html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rawout.ie/street-art-urban-regernation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velimerick.ie/draw-out-urban-exhibitionist-2/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drawout.ie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42.xml"/><Relationship Id="rId1" Type="http://schemas.openxmlformats.org/officeDocument/2006/relationships/video" Target="https://www.youtube.com/embed/Vl00Al-SZOc?feature=oembed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kofthetown.ie/seek-festival-to-kick-off-in-dundalk-this-saturday/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seekdundalk.ie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holastonfarm.co.uk/local-area.asp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youtube.com/watch?v=-br3UvDlcCY" TargetMode="External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44.xml"/><Relationship Id="rId1" Type="http://schemas.openxmlformats.org/officeDocument/2006/relationships/video" Target="https://www.youtube.com/embed/CeVjcnX5mC8?feature=oembed" TargetMode="Externa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www.youtube.com/watch?v=6b_SqfmJxdI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ddaghirishtours.com/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sligofolkpark.com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hamprojects.com/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pznews.net/media/13f25a9fff4cf18ffff8419ffaf2815.pdf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commons.wikimedia.org/wiki/File:ParisPedestrianStreetCul-de-sac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plannersweb.com/2014/01/tactical-urbanism-public-vandalism/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echampion.ie/parklet-plans-for-oconnell-street-in-ennis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de/pin/298504281529754287/" TargetMode="Externa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gocamino.ie/cafeacute-fia.html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www.facebook.com/fiacafe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gohub.com/cafe-fia-coolaney/" TargetMode="Externa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www.independent.ie/regionals/sligochampion/coolaneys-cafe-spirit-39232883.htm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42.xml"/><Relationship Id="rId1" Type="http://schemas.openxmlformats.org/officeDocument/2006/relationships/video" Target="https://www.youtube.com/embed/GevFhb6jw3Q?start=51&amp;feature=oembed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clipartkey.com/view/xRmwmT_power-of-10-placemaking/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pps.org/article/challenge-explore-your-community-with-the-power-of-10" TargetMode="External"/><Relationship Id="rId9" Type="http://schemas.microsoft.com/office/2007/relationships/diagramDrawing" Target="../diagrams/drawing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www.clipartkey.com/view/xRmwmT_power-of-10-placemaking/" TargetMode="Externa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www.pps.org/article/challenge-explore-your-community-with-the-power-of-10" TargetMode="External"/><Relationship Id="rId9" Type="http://schemas.microsoft.com/office/2007/relationships/diagramDrawing" Target="../diagrams/drawing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://groundplaysf.org/wp-content/uploads/San-Francisco-Parklet-Manual.pdf" TargetMode="External"/><Relationship Id="rId1" Type="http://schemas.openxmlformats.org/officeDocument/2006/relationships/slideLayout" Target="../slideLayouts/slideLayout8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s://asphaltart.bloomberg.org/guide/" TargetMode="External"/><Relationship Id="rId1" Type="http://schemas.openxmlformats.org/officeDocument/2006/relationships/slideLayout" Target="../slideLayouts/slideLayout7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8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igncouncil.org.uk/sites/default/files/asset/document/designing-and-planning-for-play.pdf" TargetMode="Externa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.cc/journey/tools/placemaki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fingal.ie/en/consultation/draft-fingal-development-plan-2017-%E2%80%93-2023-stage-2/chapter/chapter-3-placemaki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 descr="Woman happily playing with children in the playground"/>
          <p:cNvSpPr txBox="1">
            <a:spLocks/>
          </p:cNvSpPr>
          <p:nvPr/>
        </p:nvSpPr>
        <p:spPr>
          <a:xfrm>
            <a:off x="5261114" y="-40456"/>
            <a:ext cx="6930886" cy="6908556"/>
          </a:xfrm>
          <a:custGeom>
            <a:avLst/>
            <a:gdLst>
              <a:gd name="connsiteX0" fmla="*/ 0 w 6215062"/>
              <a:gd name="connsiteY0" fmla="*/ 0 h 7050088"/>
              <a:gd name="connsiteX1" fmla="*/ 5179198 w 6215062"/>
              <a:gd name="connsiteY1" fmla="*/ 0 h 7050088"/>
              <a:gd name="connsiteX2" fmla="*/ 6215062 w 6215062"/>
              <a:gd name="connsiteY2" fmla="*/ 1035864 h 7050088"/>
              <a:gd name="connsiteX3" fmla="*/ 6215062 w 6215062"/>
              <a:gd name="connsiteY3" fmla="*/ 7050088 h 7050088"/>
              <a:gd name="connsiteX4" fmla="*/ 0 w 6215062"/>
              <a:gd name="connsiteY4" fmla="*/ 7050088 h 7050088"/>
              <a:gd name="connsiteX5" fmla="*/ 0 w 621506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215062 w 6239372"/>
              <a:gd name="connsiteY2" fmla="*/ 1035864 h 7050088"/>
              <a:gd name="connsiteX3" fmla="*/ 6215062 w 6239372"/>
              <a:gd name="connsiteY3" fmla="*/ 705008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215062 w 6239372"/>
              <a:gd name="connsiteY2" fmla="*/ 1035864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162054 w 6239372"/>
              <a:gd name="connsiteY2" fmla="*/ 6840316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0 h 7050088"/>
              <a:gd name="connsiteX2" fmla="*/ 6162054 w 6239372"/>
              <a:gd name="connsiteY2" fmla="*/ 6840316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6840316"/>
              <a:gd name="connsiteX1" fmla="*/ 6239372 w 6239372"/>
              <a:gd name="connsiteY1" fmla="*/ 0 h 6840316"/>
              <a:gd name="connsiteX2" fmla="*/ 6162054 w 6239372"/>
              <a:gd name="connsiteY2" fmla="*/ 6840316 h 6840316"/>
              <a:gd name="connsiteX3" fmla="*/ 1126227 w 6239372"/>
              <a:gd name="connsiteY3" fmla="*/ 6626018 h 6840316"/>
              <a:gd name="connsiteX4" fmla="*/ 0 w 6239372"/>
              <a:gd name="connsiteY4" fmla="*/ 5632105 h 6840316"/>
              <a:gd name="connsiteX5" fmla="*/ 0 w 6239372"/>
              <a:gd name="connsiteY5" fmla="*/ 0 h 6840316"/>
              <a:gd name="connsiteX0" fmla="*/ 689320 w 6928692"/>
              <a:gd name="connsiteY0" fmla="*/ 0 h 6851305"/>
              <a:gd name="connsiteX1" fmla="*/ 6928692 w 6928692"/>
              <a:gd name="connsiteY1" fmla="*/ 0 h 6851305"/>
              <a:gd name="connsiteX2" fmla="*/ 6851374 w 6928692"/>
              <a:gd name="connsiteY2" fmla="*/ 6840316 h 6851305"/>
              <a:gd name="connsiteX3" fmla="*/ 0 w 6928692"/>
              <a:gd name="connsiteY3" fmla="*/ 6851305 h 6851305"/>
              <a:gd name="connsiteX4" fmla="*/ 689320 w 6928692"/>
              <a:gd name="connsiteY4" fmla="*/ 5632105 h 6851305"/>
              <a:gd name="connsiteX5" fmla="*/ 689320 w 6928692"/>
              <a:gd name="connsiteY5" fmla="*/ 0 h 6851305"/>
              <a:gd name="connsiteX0" fmla="*/ 689320 w 6928692"/>
              <a:gd name="connsiteY0" fmla="*/ 0 h 6853568"/>
              <a:gd name="connsiteX1" fmla="*/ 6928692 w 6928692"/>
              <a:gd name="connsiteY1" fmla="*/ 0 h 6853568"/>
              <a:gd name="connsiteX2" fmla="*/ 6851374 w 6928692"/>
              <a:gd name="connsiteY2" fmla="*/ 6853568 h 6853568"/>
              <a:gd name="connsiteX3" fmla="*/ 0 w 6928692"/>
              <a:gd name="connsiteY3" fmla="*/ 6851305 h 6853568"/>
              <a:gd name="connsiteX4" fmla="*/ 689320 w 6928692"/>
              <a:gd name="connsiteY4" fmla="*/ 5632105 h 6853568"/>
              <a:gd name="connsiteX5" fmla="*/ 689320 w 6928692"/>
              <a:gd name="connsiteY5" fmla="*/ 0 h 6853568"/>
              <a:gd name="connsiteX0" fmla="*/ 649563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649563 w 6888935"/>
              <a:gd name="connsiteY4" fmla="*/ 5632105 h 6853568"/>
              <a:gd name="connsiteX5" fmla="*/ 649563 w 6888935"/>
              <a:gd name="connsiteY5" fmla="*/ 0 h 6853568"/>
              <a:gd name="connsiteX0" fmla="*/ 649563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649563 w 6888935"/>
              <a:gd name="connsiteY5" fmla="*/ 0 h 6853568"/>
              <a:gd name="connsiteX0" fmla="*/ 1272415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1272415 w 6888935"/>
              <a:gd name="connsiteY5" fmla="*/ 0 h 6853568"/>
              <a:gd name="connsiteX0" fmla="*/ 1272415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1272415 w 6888935"/>
              <a:gd name="connsiteY5" fmla="*/ 0 h 6853568"/>
              <a:gd name="connsiteX0" fmla="*/ 1272415 w 6888935"/>
              <a:gd name="connsiteY0" fmla="*/ 0 h 6866740"/>
              <a:gd name="connsiteX1" fmla="*/ 6888935 w 6888935"/>
              <a:gd name="connsiteY1" fmla="*/ 0 h 6866740"/>
              <a:gd name="connsiteX2" fmla="*/ 6877477 w 6888935"/>
              <a:gd name="connsiteY2" fmla="*/ 6866740 h 6866740"/>
              <a:gd name="connsiteX3" fmla="*/ 0 w 6888935"/>
              <a:gd name="connsiteY3" fmla="*/ 6851305 h 6866740"/>
              <a:gd name="connsiteX4" fmla="*/ 2094050 w 6888935"/>
              <a:gd name="connsiteY4" fmla="*/ 1629948 h 6866740"/>
              <a:gd name="connsiteX5" fmla="*/ 1272415 w 6888935"/>
              <a:gd name="connsiteY5" fmla="*/ 0 h 68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935" h="6866740">
                <a:moveTo>
                  <a:pt x="1272415" y="0"/>
                </a:moveTo>
                <a:lnTo>
                  <a:pt x="6888935" y="0"/>
                </a:lnTo>
                <a:cubicBezTo>
                  <a:pt x="6885116" y="2288913"/>
                  <a:pt x="6881296" y="4577827"/>
                  <a:pt x="6877477" y="6866740"/>
                </a:cubicBezTo>
                <a:lnTo>
                  <a:pt x="0" y="6851305"/>
                </a:lnTo>
                <a:lnTo>
                  <a:pt x="2094050" y="1629948"/>
                </a:lnTo>
                <a:lnTo>
                  <a:pt x="1272415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1"/>
          <p:cNvSpPr/>
          <p:nvPr/>
        </p:nvSpPr>
        <p:spPr>
          <a:xfrm>
            <a:off x="5282566" y="-38844"/>
            <a:ext cx="3730817" cy="6888640"/>
          </a:xfrm>
          <a:custGeom>
            <a:avLst/>
            <a:gdLst>
              <a:gd name="connsiteX0" fmla="*/ 0 w 914400"/>
              <a:gd name="connsiteY0" fmla="*/ 0 h 6853276"/>
              <a:gd name="connsiteX1" fmla="*/ 914400 w 914400"/>
              <a:gd name="connsiteY1" fmla="*/ 0 h 6853276"/>
              <a:gd name="connsiteX2" fmla="*/ 914400 w 914400"/>
              <a:gd name="connsiteY2" fmla="*/ 6853276 h 6853276"/>
              <a:gd name="connsiteX3" fmla="*/ 0 w 914400"/>
              <a:gd name="connsiteY3" fmla="*/ 6853276 h 6853276"/>
              <a:gd name="connsiteX4" fmla="*/ 0 w 914400"/>
              <a:gd name="connsiteY4" fmla="*/ 0 h 6853276"/>
              <a:gd name="connsiteX0" fmla="*/ 0 w 3710609"/>
              <a:gd name="connsiteY0" fmla="*/ 0 h 6853276"/>
              <a:gd name="connsiteX1" fmla="*/ 3710609 w 3710609"/>
              <a:gd name="connsiteY1" fmla="*/ 13252 h 6853276"/>
              <a:gd name="connsiteX2" fmla="*/ 914400 w 3710609"/>
              <a:gd name="connsiteY2" fmla="*/ 6853276 h 6853276"/>
              <a:gd name="connsiteX3" fmla="*/ 0 w 3710609"/>
              <a:gd name="connsiteY3" fmla="*/ 6853276 h 6853276"/>
              <a:gd name="connsiteX4" fmla="*/ 0 w 3710609"/>
              <a:gd name="connsiteY4" fmla="*/ 0 h 6853276"/>
              <a:gd name="connsiteX0" fmla="*/ 2332383 w 3710609"/>
              <a:gd name="connsiteY0" fmla="*/ 384314 h 6840024"/>
              <a:gd name="connsiteX1" fmla="*/ 3710609 w 3710609"/>
              <a:gd name="connsiteY1" fmla="*/ 0 h 6840024"/>
              <a:gd name="connsiteX2" fmla="*/ 914400 w 3710609"/>
              <a:gd name="connsiteY2" fmla="*/ 6840024 h 6840024"/>
              <a:gd name="connsiteX3" fmla="*/ 0 w 3710609"/>
              <a:gd name="connsiteY3" fmla="*/ 6840024 h 6840024"/>
              <a:gd name="connsiteX4" fmla="*/ 2332383 w 3710609"/>
              <a:gd name="connsiteY4" fmla="*/ 384314 h 6840024"/>
              <a:gd name="connsiteX0" fmla="*/ 2729948 w 3710609"/>
              <a:gd name="connsiteY0" fmla="*/ 0 h 6866527"/>
              <a:gd name="connsiteX1" fmla="*/ 3710609 w 3710609"/>
              <a:gd name="connsiteY1" fmla="*/ 26503 h 6866527"/>
              <a:gd name="connsiteX2" fmla="*/ 914400 w 3710609"/>
              <a:gd name="connsiteY2" fmla="*/ 6866527 h 6866527"/>
              <a:gd name="connsiteX3" fmla="*/ 0 w 3710609"/>
              <a:gd name="connsiteY3" fmla="*/ 6866527 h 6866527"/>
              <a:gd name="connsiteX4" fmla="*/ 2729948 w 3710609"/>
              <a:gd name="connsiteY4" fmla="*/ 0 h 6866527"/>
              <a:gd name="connsiteX0" fmla="*/ 2729948 w 3710609"/>
              <a:gd name="connsiteY0" fmla="*/ 0 h 6879779"/>
              <a:gd name="connsiteX1" fmla="*/ 3710609 w 3710609"/>
              <a:gd name="connsiteY1" fmla="*/ 26503 h 6879779"/>
              <a:gd name="connsiteX2" fmla="*/ 1020417 w 3710609"/>
              <a:gd name="connsiteY2" fmla="*/ 6879779 h 6879779"/>
              <a:gd name="connsiteX3" fmla="*/ 0 w 3710609"/>
              <a:gd name="connsiteY3" fmla="*/ 6866527 h 6879779"/>
              <a:gd name="connsiteX4" fmla="*/ 2729948 w 3710609"/>
              <a:gd name="connsiteY4" fmla="*/ 0 h 6879779"/>
              <a:gd name="connsiteX0" fmla="*/ 2729948 w 3730817"/>
              <a:gd name="connsiteY0" fmla="*/ 8861 h 6888640"/>
              <a:gd name="connsiteX1" fmla="*/ 3730817 w 3730817"/>
              <a:gd name="connsiteY1" fmla="*/ 0 h 6888640"/>
              <a:gd name="connsiteX2" fmla="*/ 1020417 w 3730817"/>
              <a:gd name="connsiteY2" fmla="*/ 6888640 h 6888640"/>
              <a:gd name="connsiteX3" fmla="*/ 0 w 3730817"/>
              <a:gd name="connsiteY3" fmla="*/ 6875388 h 6888640"/>
              <a:gd name="connsiteX4" fmla="*/ 2729948 w 3730817"/>
              <a:gd name="connsiteY4" fmla="*/ 8861 h 6888640"/>
              <a:gd name="connsiteX0" fmla="*/ 2729948 w 3730817"/>
              <a:gd name="connsiteY0" fmla="*/ 3809 h 6888640"/>
              <a:gd name="connsiteX1" fmla="*/ 3730817 w 3730817"/>
              <a:gd name="connsiteY1" fmla="*/ 0 h 6888640"/>
              <a:gd name="connsiteX2" fmla="*/ 1020417 w 3730817"/>
              <a:gd name="connsiteY2" fmla="*/ 6888640 h 6888640"/>
              <a:gd name="connsiteX3" fmla="*/ 0 w 3730817"/>
              <a:gd name="connsiteY3" fmla="*/ 6875388 h 6888640"/>
              <a:gd name="connsiteX4" fmla="*/ 2729948 w 3730817"/>
              <a:gd name="connsiteY4" fmla="*/ 3809 h 68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817" h="6888640">
                <a:moveTo>
                  <a:pt x="2729948" y="3809"/>
                </a:moveTo>
                <a:lnTo>
                  <a:pt x="3730817" y="0"/>
                </a:lnTo>
                <a:lnTo>
                  <a:pt x="1020417" y="6888640"/>
                </a:lnTo>
                <a:lnTo>
                  <a:pt x="0" y="6875388"/>
                </a:lnTo>
                <a:lnTo>
                  <a:pt x="2729948" y="3809"/>
                </a:lnTo>
                <a:close/>
              </a:path>
            </a:pathLst>
          </a:custGeom>
          <a:solidFill>
            <a:srgbClr val="7F4182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2"/>
          <p:cNvSpPr/>
          <p:nvPr/>
        </p:nvSpPr>
        <p:spPr>
          <a:xfrm>
            <a:off x="6311182" y="2874147"/>
            <a:ext cx="3107305" cy="3983853"/>
          </a:xfrm>
          <a:custGeom>
            <a:avLst/>
            <a:gdLst>
              <a:gd name="connsiteX0" fmla="*/ 0 w 1643270"/>
              <a:gd name="connsiteY0" fmla="*/ 3591339 h 3591339"/>
              <a:gd name="connsiteX1" fmla="*/ 0 w 1643270"/>
              <a:gd name="connsiteY1" fmla="*/ 0 h 3591339"/>
              <a:gd name="connsiteX2" fmla="*/ 1643270 w 1643270"/>
              <a:gd name="connsiteY2" fmla="*/ 3591339 h 3591339"/>
              <a:gd name="connsiteX3" fmla="*/ 0 w 1643270"/>
              <a:gd name="connsiteY3" fmla="*/ 3591339 h 3591339"/>
              <a:gd name="connsiteX0" fmla="*/ 0 w 3074505"/>
              <a:gd name="connsiteY0" fmla="*/ 4121426 h 4121426"/>
              <a:gd name="connsiteX1" fmla="*/ 1431235 w 3074505"/>
              <a:gd name="connsiteY1" fmla="*/ 0 h 4121426"/>
              <a:gd name="connsiteX2" fmla="*/ 3074505 w 3074505"/>
              <a:gd name="connsiteY2" fmla="*/ 3591339 h 4121426"/>
              <a:gd name="connsiteX3" fmla="*/ 0 w 3074505"/>
              <a:gd name="connsiteY3" fmla="*/ 4121426 h 4121426"/>
              <a:gd name="connsiteX0" fmla="*/ 0 w 2928731"/>
              <a:gd name="connsiteY0" fmla="*/ 4121426 h 4121426"/>
              <a:gd name="connsiteX1" fmla="*/ 1431235 w 2928731"/>
              <a:gd name="connsiteY1" fmla="*/ 0 h 4121426"/>
              <a:gd name="connsiteX2" fmla="*/ 2928731 w 2928731"/>
              <a:gd name="connsiteY2" fmla="*/ 4121426 h 4121426"/>
              <a:gd name="connsiteX3" fmla="*/ 0 w 2928731"/>
              <a:gd name="connsiteY3" fmla="*/ 4121426 h 4121426"/>
              <a:gd name="connsiteX0" fmla="*/ 0 w 2928731"/>
              <a:gd name="connsiteY0" fmla="*/ 3551583 h 3551583"/>
              <a:gd name="connsiteX1" fmla="*/ 1775791 w 2928731"/>
              <a:gd name="connsiteY1" fmla="*/ 0 h 3551583"/>
              <a:gd name="connsiteX2" fmla="*/ 2928731 w 2928731"/>
              <a:gd name="connsiteY2" fmla="*/ 3551583 h 3551583"/>
              <a:gd name="connsiteX3" fmla="*/ 0 w 2928731"/>
              <a:gd name="connsiteY3" fmla="*/ 3551583 h 3551583"/>
              <a:gd name="connsiteX0" fmla="*/ 0 w 2928731"/>
              <a:gd name="connsiteY0" fmla="*/ 4002157 h 4002157"/>
              <a:gd name="connsiteX1" fmla="*/ 1563756 w 2928731"/>
              <a:gd name="connsiteY1" fmla="*/ 0 h 4002157"/>
              <a:gd name="connsiteX2" fmla="*/ 2928731 w 2928731"/>
              <a:gd name="connsiteY2" fmla="*/ 4002157 h 4002157"/>
              <a:gd name="connsiteX3" fmla="*/ 0 w 2928731"/>
              <a:gd name="connsiteY3" fmla="*/ 4002157 h 4002157"/>
              <a:gd name="connsiteX0" fmla="*/ 0 w 3127513"/>
              <a:gd name="connsiteY0" fmla="*/ 4002157 h 4002157"/>
              <a:gd name="connsiteX1" fmla="*/ 1563756 w 3127513"/>
              <a:gd name="connsiteY1" fmla="*/ 0 h 4002157"/>
              <a:gd name="connsiteX2" fmla="*/ 3127513 w 3127513"/>
              <a:gd name="connsiteY2" fmla="*/ 3988905 h 4002157"/>
              <a:gd name="connsiteX3" fmla="*/ 0 w 3127513"/>
              <a:gd name="connsiteY3" fmla="*/ 4002157 h 4002157"/>
              <a:gd name="connsiteX0" fmla="*/ 0 w 3132565"/>
              <a:gd name="connsiteY0" fmla="*/ 3997105 h 3997105"/>
              <a:gd name="connsiteX1" fmla="*/ 1568808 w 3132565"/>
              <a:gd name="connsiteY1" fmla="*/ 0 h 3997105"/>
              <a:gd name="connsiteX2" fmla="*/ 3132565 w 3132565"/>
              <a:gd name="connsiteY2" fmla="*/ 3988905 h 3997105"/>
              <a:gd name="connsiteX3" fmla="*/ 0 w 3132565"/>
              <a:gd name="connsiteY3" fmla="*/ 3997105 h 3997105"/>
              <a:gd name="connsiteX0" fmla="*/ 0 w 3107305"/>
              <a:gd name="connsiteY0" fmla="*/ 3997105 h 3999009"/>
              <a:gd name="connsiteX1" fmla="*/ 1568808 w 3107305"/>
              <a:gd name="connsiteY1" fmla="*/ 0 h 3999009"/>
              <a:gd name="connsiteX2" fmla="*/ 3107305 w 3107305"/>
              <a:gd name="connsiteY2" fmla="*/ 3999009 h 3999009"/>
              <a:gd name="connsiteX3" fmla="*/ 0 w 3107305"/>
              <a:gd name="connsiteY3" fmla="*/ 3997105 h 3999009"/>
              <a:gd name="connsiteX0" fmla="*/ 0 w 3107305"/>
              <a:gd name="connsiteY0" fmla="*/ 3992053 h 3993957"/>
              <a:gd name="connsiteX1" fmla="*/ 1690054 w 3107305"/>
              <a:gd name="connsiteY1" fmla="*/ 0 h 3993957"/>
              <a:gd name="connsiteX2" fmla="*/ 3107305 w 3107305"/>
              <a:gd name="connsiteY2" fmla="*/ 3993957 h 3993957"/>
              <a:gd name="connsiteX3" fmla="*/ 0 w 3107305"/>
              <a:gd name="connsiteY3" fmla="*/ 3992053 h 3993957"/>
              <a:gd name="connsiteX0" fmla="*/ 0 w 3107305"/>
              <a:gd name="connsiteY0" fmla="*/ 3981949 h 3983853"/>
              <a:gd name="connsiteX1" fmla="*/ 1558704 w 3107305"/>
              <a:gd name="connsiteY1" fmla="*/ 0 h 3983853"/>
              <a:gd name="connsiteX2" fmla="*/ 3107305 w 3107305"/>
              <a:gd name="connsiteY2" fmla="*/ 3983853 h 3983853"/>
              <a:gd name="connsiteX3" fmla="*/ 0 w 3107305"/>
              <a:gd name="connsiteY3" fmla="*/ 3981949 h 398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305" h="3983853">
                <a:moveTo>
                  <a:pt x="0" y="3981949"/>
                </a:moveTo>
                <a:lnTo>
                  <a:pt x="1558704" y="0"/>
                </a:lnTo>
                <a:lnTo>
                  <a:pt x="3107305" y="3983853"/>
                </a:lnTo>
                <a:lnTo>
                  <a:pt x="0" y="3981949"/>
                </a:lnTo>
                <a:close/>
              </a:path>
            </a:pathLst>
          </a:custGeom>
          <a:solidFill>
            <a:srgbClr val="A3CEC2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2"/>
          <p:cNvSpPr/>
          <p:nvPr/>
        </p:nvSpPr>
        <p:spPr>
          <a:xfrm flipV="1">
            <a:off x="6543428" y="-28080"/>
            <a:ext cx="1464036" cy="1623392"/>
          </a:xfrm>
          <a:custGeom>
            <a:avLst/>
            <a:gdLst>
              <a:gd name="connsiteX0" fmla="*/ 0 w 1643270"/>
              <a:gd name="connsiteY0" fmla="*/ 3591339 h 3591339"/>
              <a:gd name="connsiteX1" fmla="*/ 0 w 1643270"/>
              <a:gd name="connsiteY1" fmla="*/ 0 h 3591339"/>
              <a:gd name="connsiteX2" fmla="*/ 1643270 w 1643270"/>
              <a:gd name="connsiteY2" fmla="*/ 3591339 h 3591339"/>
              <a:gd name="connsiteX3" fmla="*/ 0 w 1643270"/>
              <a:gd name="connsiteY3" fmla="*/ 3591339 h 3591339"/>
              <a:gd name="connsiteX0" fmla="*/ 0 w 3074505"/>
              <a:gd name="connsiteY0" fmla="*/ 4121426 h 4121426"/>
              <a:gd name="connsiteX1" fmla="*/ 1431235 w 3074505"/>
              <a:gd name="connsiteY1" fmla="*/ 0 h 4121426"/>
              <a:gd name="connsiteX2" fmla="*/ 3074505 w 3074505"/>
              <a:gd name="connsiteY2" fmla="*/ 3591339 h 4121426"/>
              <a:gd name="connsiteX3" fmla="*/ 0 w 3074505"/>
              <a:gd name="connsiteY3" fmla="*/ 4121426 h 4121426"/>
              <a:gd name="connsiteX0" fmla="*/ 0 w 2928731"/>
              <a:gd name="connsiteY0" fmla="*/ 4121426 h 4121426"/>
              <a:gd name="connsiteX1" fmla="*/ 1431235 w 2928731"/>
              <a:gd name="connsiteY1" fmla="*/ 0 h 4121426"/>
              <a:gd name="connsiteX2" fmla="*/ 2928731 w 2928731"/>
              <a:gd name="connsiteY2" fmla="*/ 4121426 h 4121426"/>
              <a:gd name="connsiteX3" fmla="*/ 0 w 2928731"/>
              <a:gd name="connsiteY3" fmla="*/ 4121426 h 4121426"/>
              <a:gd name="connsiteX0" fmla="*/ 0 w 2928731"/>
              <a:gd name="connsiteY0" fmla="*/ 3551583 h 3551583"/>
              <a:gd name="connsiteX1" fmla="*/ 1775791 w 2928731"/>
              <a:gd name="connsiteY1" fmla="*/ 0 h 3551583"/>
              <a:gd name="connsiteX2" fmla="*/ 2928731 w 2928731"/>
              <a:gd name="connsiteY2" fmla="*/ 3551583 h 3551583"/>
              <a:gd name="connsiteX3" fmla="*/ 0 w 2928731"/>
              <a:gd name="connsiteY3" fmla="*/ 3551583 h 3551583"/>
              <a:gd name="connsiteX0" fmla="*/ 0 w 2928731"/>
              <a:gd name="connsiteY0" fmla="*/ 4002157 h 4002157"/>
              <a:gd name="connsiteX1" fmla="*/ 1563756 w 2928731"/>
              <a:gd name="connsiteY1" fmla="*/ 0 h 4002157"/>
              <a:gd name="connsiteX2" fmla="*/ 2928731 w 2928731"/>
              <a:gd name="connsiteY2" fmla="*/ 4002157 h 4002157"/>
              <a:gd name="connsiteX3" fmla="*/ 0 w 2928731"/>
              <a:gd name="connsiteY3" fmla="*/ 4002157 h 4002157"/>
              <a:gd name="connsiteX0" fmla="*/ 0 w 3127513"/>
              <a:gd name="connsiteY0" fmla="*/ 4002157 h 4002157"/>
              <a:gd name="connsiteX1" fmla="*/ 1563756 w 3127513"/>
              <a:gd name="connsiteY1" fmla="*/ 0 h 4002157"/>
              <a:gd name="connsiteX2" fmla="*/ 3127513 w 3127513"/>
              <a:gd name="connsiteY2" fmla="*/ 3988905 h 4002157"/>
              <a:gd name="connsiteX3" fmla="*/ 0 w 3127513"/>
              <a:gd name="connsiteY3" fmla="*/ 4002157 h 4002157"/>
              <a:gd name="connsiteX0" fmla="*/ 0 w 3127513"/>
              <a:gd name="connsiteY0" fmla="*/ 2825730 h 2825730"/>
              <a:gd name="connsiteX1" fmla="*/ 2531165 w 3127513"/>
              <a:gd name="connsiteY1" fmla="*/ 0 h 2825730"/>
              <a:gd name="connsiteX2" fmla="*/ 3127513 w 3127513"/>
              <a:gd name="connsiteY2" fmla="*/ 2812478 h 2825730"/>
              <a:gd name="connsiteX3" fmla="*/ 0 w 3127513"/>
              <a:gd name="connsiteY3" fmla="*/ 2825730 h 2825730"/>
              <a:gd name="connsiteX0" fmla="*/ 0 w 3167269"/>
              <a:gd name="connsiteY0" fmla="*/ 2825730 h 2825730"/>
              <a:gd name="connsiteX1" fmla="*/ 2531165 w 3167269"/>
              <a:gd name="connsiteY1" fmla="*/ 0 h 2825730"/>
              <a:gd name="connsiteX2" fmla="*/ 3167269 w 3167269"/>
              <a:gd name="connsiteY2" fmla="*/ 2812479 h 2825730"/>
              <a:gd name="connsiteX3" fmla="*/ 0 w 3167269"/>
              <a:gd name="connsiteY3" fmla="*/ 2825730 h 2825730"/>
              <a:gd name="connsiteX0" fmla="*/ 0 w 980661"/>
              <a:gd name="connsiteY0" fmla="*/ 2571991 h 2812479"/>
              <a:gd name="connsiteX1" fmla="*/ 344557 w 980661"/>
              <a:gd name="connsiteY1" fmla="*/ 0 h 2812479"/>
              <a:gd name="connsiteX2" fmla="*/ 980661 w 980661"/>
              <a:gd name="connsiteY2" fmla="*/ 2812479 h 2812479"/>
              <a:gd name="connsiteX3" fmla="*/ 0 w 980661"/>
              <a:gd name="connsiteY3" fmla="*/ 2571991 h 2812479"/>
              <a:gd name="connsiteX0" fmla="*/ 0 w 1484243"/>
              <a:gd name="connsiteY0" fmla="*/ 2825730 h 2825730"/>
              <a:gd name="connsiteX1" fmla="*/ 848139 w 1484243"/>
              <a:gd name="connsiteY1" fmla="*/ 0 h 2825730"/>
              <a:gd name="connsiteX2" fmla="*/ 1484243 w 1484243"/>
              <a:gd name="connsiteY2" fmla="*/ 2812479 h 2825730"/>
              <a:gd name="connsiteX3" fmla="*/ 0 w 1484243"/>
              <a:gd name="connsiteY3" fmla="*/ 2825730 h 2825730"/>
              <a:gd name="connsiteX0" fmla="*/ 0 w 1494347"/>
              <a:gd name="connsiteY0" fmla="*/ 2825730 h 2865241"/>
              <a:gd name="connsiteX1" fmla="*/ 848139 w 1494347"/>
              <a:gd name="connsiteY1" fmla="*/ 0 h 2865241"/>
              <a:gd name="connsiteX2" fmla="*/ 1494347 w 1494347"/>
              <a:gd name="connsiteY2" fmla="*/ 2865241 h 2865241"/>
              <a:gd name="connsiteX3" fmla="*/ 0 w 1494347"/>
              <a:gd name="connsiteY3" fmla="*/ 2825730 h 2865241"/>
              <a:gd name="connsiteX0" fmla="*/ 0 w 1504451"/>
              <a:gd name="connsiteY0" fmla="*/ 2860905 h 2865241"/>
              <a:gd name="connsiteX1" fmla="*/ 858243 w 1504451"/>
              <a:gd name="connsiteY1" fmla="*/ 0 h 2865241"/>
              <a:gd name="connsiteX2" fmla="*/ 1504451 w 1504451"/>
              <a:gd name="connsiteY2" fmla="*/ 2865241 h 2865241"/>
              <a:gd name="connsiteX3" fmla="*/ 0 w 1504451"/>
              <a:gd name="connsiteY3" fmla="*/ 2860905 h 2865241"/>
              <a:gd name="connsiteX0" fmla="*/ 0 w 1474140"/>
              <a:gd name="connsiteY0" fmla="*/ 2869699 h 2869699"/>
              <a:gd name="connsiteX1" fmla="*/ 827932 w 1474140"/>
              <a:gd name="connsiteY1" fmla="*/ 0 h 2869699"/>
              <a:gd name="connsiteX2" fmla="*/ 1474140 w 1474140"/>
              <a:gd name="connsiteY2" fmla="*/ 2865241 h 2869699"/>
              <a:gd name="connsiteX3" fmla="*/ 0 w 1474140"/>
              <a:gd name="connsiteY3" fmla="*/ 2869699 h 2869699"/>
              <a:gd name="connsiteX0" fmla="*/ 0 w 1474140"/>
              <a:gd name="connsiteY0" fmla="*/ 2843320 h 2843320"/>
              <a:gd name="connsiteX1" fmla="*/ 832984 w 1474140"/>
              <a:gd name="connsiteY1" fmla="*/ 0 h 2843320"/>
              <a:gd name="connsiteX2" fmla="*/ 1474140 w 1474140"/>
              <a:gd name="connsiteY2" fmla="*/ 2838862 h 2843320"/>
              <a:gd name="connsiteX3" fmla="*/ 0 w 1474140"/>
              <a:gd name="connsiteY3" fmla="*/ 2843320 h 2843320"/>
              <a:gd name="connsiteX0" fmla="*/ 0 w 1474140"/>
              <a:gd name="connsiteY0" fmla="*/ 2843320 h 2843320"/>
              <a:gd name="connsiteX1" fmla="*/ 832984 w 1474140"/>
              <a:gd name="connsiteY1" fmla="*/ 0 h 2843320"/>
              <a:gd name="connsiteX2" fmla="*/ 1474140 w 1474140"/>
              <a:gd name="connsiteY2" fmla="*/ 2838862 h 2843320"/>
              <a:gd name="connsiteX3" fmla="*/ 0 w 1474140"/>
              <a:gd name="connsiteY3" fmla="*/ 2843320 h 2843320"/>
              <a:gd name="connsiteX0" fmla="*/ 0 w 1464036"/>
              <a:gd name="connsiteY0" fmla="*/ 2816939 h 2838862"/>
              <a:gd name="connsiteX1" fmla="*/ 822880 w 1464036"/>
              <a:gd name="connsiteY1" fmla="*/ 0 h 2838862"/>
              <a:gd name="connsiteX2" fmla="*/ 1464036 w 1464036"/>
              <a:gd name="connsiteY2" fmla="*/ 2838862 h 2838862"/>
              <a:gd name="connsiteX3" fmla="*/ 0 w 1464036"/>
              <a:gd name="connsiteY3" fmla="*/ 2816939 h 2838862"/>
              <a:gd name="connsiteX0" fmla="*/ 0 w 1464036"/>
              <a:gd name="connsiteY0" fmla="*/ 2825732 h 2838862"/>
              <a:gd name="connsiteX1" fmla="*/ 822880 w 1464036"/>
              <a:gd name="connsiteY1" fmla="*/ 0 h 2838862"/>
              <a:gd name="connsiteX2" fmla="*/ 1464036 w 1464036"/>
              <a:gd name="connsiteY2" fmla="*/ 2838862 h 2838862"/>
              <a:gd name="connsiteX3" fmla="*/ 0 w 1464036"/>
              <a:gd name="connsiteY3" fmla="*/ 2825732 h 2838862"/>
              <a:gd name="connsiteX0" fmla="*/ 0 w 1464036"/>
              <a:gd name="connsiteY0" fmla="*/ 2825732 h 2825732"/>
              <a:gd name="connsiteX1" fmla="*/ 822880 w 1464036"/>
              <a:gd name="connsiteY1" fmla="*/ 0 h 2825732"/>
              <a:gd name="connsiteX2" fmla="*/ 1464036 w 1464036"/>
              <a:gd name="connsiteY2" fmla="*/ 2821275 h 2825732"/>
              <a:gd name="connsiteX3" fmla="*/ 0 w 1464036"/>
              <a:gd name="connsiteY3" fmla="*/ 2825732 h 282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036" h="2825732">
                <a:moveTo>
                  <a:pt x="0" y="2825732"/>
                </a:moveTo>
                <a:lnTo>
                  <a:pt x="822880" y="0"/>
                </a:lnTo>
                <a:lnTo>
                  <a:pt x="1464036" y="2821275"/>
                </a:lnTo>
                <a:lnTo>
                  <a:pt x="0" y="2825732"/>
                </a:lnTo>
                <a:close/>
              </a:path>
            </a:pathLst>
          </a:custGeom>
          <a:solidFill>
            <a:srgbClr val="A3CEC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0" y="-224661"/>
            <a:ext cx="3299791" cy="5090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69" y="194336"/>
            <a:ext cx="4672944" cy="1703807"/>
          </a:xfrm>
          <a:prstGeom prst="rect">
            <a:avLst/>
          </a:prstGeom>
        </p:spPr>
      </p:pic>
      <p:sp>
        <p:nvSpPr>
          <p:cNvPr id="13" name="Text Placeholder 23"/>
          <p:cNvSpPr txBox="1">
            <a:spLocks/>
          </p:cNvSpPr>
          <p:nvPr/>
        </p:nvSpPr>
        <p:spPr>
          <a:xfrm>
            <a:off x="443445" y="2035842"/>
            <a:ext cx="5712691" cy="225456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/>
              <a:buNone/>
              <a:defRPr sz="3600" b="0" kern="1200" baseline="0">
                <a:solidFill>
                  <a:srgbClr val="392E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3200" dirty="0">
                <a:solidFill>
                  <a:srgbClr val="A3CEC2"/>
                </a:solidFill>
              </a:rPr>
              <a:t>Modul</a:t>
            </a:r>
            <a:r>
              <a:rPr lang="ro-RO" sz="3200" dirty="0" err="1">
                <a:solidFill>
                  <a:srgbClr val="A3CEC2"/>
                </a:solidFill>
              </a:rPr>
              <a:t>ul</a:t>
            </a:r>
            <a:r>
              <a:rPr lang="en-IE" sz="3200" dirty="0">
                <a:solidFill>
                  <a:srgbClr val="A3CEC2"/>
                </a:solidFill>
              </a:rPr>
              <a:t> 3</a:t>
            </a:r>
            <a:br>
              <a:rPr lang="en-IE" sz="3200" dirty="0">
                <a:solidFill>
                  <a:srgbClr val="7F4182"/>
                </a:solidFill>
              </a:rPr>
            </a:br>
            <a:r>
              <a:rPr lang="en-IE" sz="3200" b="1" dirty="0">
                <a:solidFill>
                  <a:srgbClr val="7F4182"/>
                </a:solidFill>
              </a:rPr>
              <a:t>Placemaking</a:t>
            </a:r>
            <a:r>
              <a:rPr lang="ro-RO" sz="3200" b="1" dirty="0">
                <a:solidFill>
                  <a:srgbClr val="7F4182"/>
                </a:solidFill>
              </a:rPr>
              <a:t> (Plasarea)</a:t>
            </a:r>
            <a:r>
              <a:rPr lang="en-IE" sz="3200" b="1" dirty="0">
                <a:solidFill>
                  <a:srgbClr val="7F4182"/>
                </a:solidFill>
              </a:rPr>
              <a:t> - un instrument </a:t>
            </a:r>
            <a:r>
              <a:rPr lang="en-IE" sz="3200" b="1" dirty="0" err="1">
                <a:solidFill>
                  <a:srgbClr val="7F4182"/>
                </a:solidFill>
              </a:rPr>
              <a:t>puternic</a:t>
            </a:r>
            <a:r>
              <a:rPr lang="en-IE" sz="3200" b="1" dirty="0">
                <a:solidFill>
                  <a:srgbClr val="7F4182"/>
                </a:solidFill>
              </a:rPr>
              <a:t> </a:t>
            </a:r>
            <a:r>
              <a:rPr lang="en-IE" sz="3200" b="1" dirty="0" err="1">
                <a:solidFill>
                  <a:srgbClr val="7F4182"/>
                </a:solidFill>
              </a:rPr>
              <a:t>pentru</a:t>
            </a:r>
            <a:r>
              <a:rPr lang="en-IE" sz="3200" b="1" dirty="0">
                <a:solidFill>
                  <a:srgbClr val="7F4182"/>
                </a:solidFill>
              </a:rPr>
              <a:t> </a:t>
            </a:r>
            <a:r>
              <a:rPr lang="ro-RO" sz="3200" b="1" dirty="0">
                <a:solidFill>
                  <a:srgbClr val="7F4182"/>
                </a:solidFill>
              </a:rPr>
              <a:t>dezvoltarea</a:t>
            </a:r>
            <a:r>
              <a:rPr lang="en-IE" sz="3200" b="1" dirty="0">
                <a:solidFill>
                  <a:srgbClr val="7F4182"/>
                </a:solidFill>
              </a:rPr>
              <a:t> </a:t>
            </a:r>
            <a:r>
              <a:rPr lang="en-IE" sz="3200" b="1" dirty="0" err="1">
                <a:solidFill>
                  <a:srgbClr val="7F4182"/>
                </a:solidFill>
              </a:rPr>
              <a:t>comunității</a:t>
            </a:r>
            <a:r>
              <a:rPr lang="en-IE" sz="3200" b="1" dirty="0">
                <a:solidFill>
                  <a:srgbClr val="7F4182"/>
                </a:solidFill>
              </a:rPr>
              <a:t>
</a:t>
            </a:r>
            <a:endParaRPr lang="en-US" dirty="0">
              <a:solidFill>
                <a:srgbClr val="7F4182"/>
              </a:solidFill>
            </a:endParaRPr>
          </a:p>
        </p:txBody>
      </p:sp>
      <p:sp>
        <p:nvSpPr>
          <p:cNvPr id="14" name="Footer Placeholder 6"/>
          <p:cNvSpPr txBox="1">
            <a:spLocks noGrp="1"/>
          </p:cNvSpPr>
          <p:nvPr/>
        </p:nvSpPr>
        <p:spPr bwMode="auto">
          <a:xfrm>
            <a:off x="2092830" y="5228416"/>
            <a:ext cx="24622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 dirty="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69" y="51176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/>
          <p:nvPr/>
        </p:nvSpPr>
        <p:spPr>
          <a:xfrm flipH="1">
            <a:off x="-36524" y="3726009"/>
            <a:ext cx="4584712" cy="1022313"/>
          </a:xfrm>
          <a:custGeom>
            <a:avLst/>
            <a:gdLst>
              <a:gd name="connsiteX0" fmla="*/ 0 w 8070574"/>
              <a:gd name="connsiteY0" fmla="*/ 0 h 914400"/>
              <a:gd name="connsiteX1" fmla="*/ 8070574 w 8070574"/>
              <a:gd name="connsiteY1" fmla="*/ 0 h 914400"/>
              <a:gd name="connsiteX2" fmla="*/ 8070574 w 8070574"/>
              <a:gd name="connsiteY2" fmla="*/ 914400 h 914400"/>
              <a:gd name="connsiteX3" fmla="*/ 0 w 8070574"/>
              <a:gd name="connsiteY3" fmla="*/ 914400 h 914400"/>
              <a:gd name="connsiteX4" fmla="*/ 0 w 8070574"/>
              <a:gd name="connsiteY4" fmla="*/ 0 h 914400"/>
              <a:gd name="connsiteX0" fmla="*/ 781878 w 8070574"/>
              <a:gd name="connsiteY0" fmla="*/ 0 h 1152939"/>
              <a:gd name="connsiteX1" fmla="*/ 8070574 w 8070574"/>
              <a:gd name="connsiteY1" fmla="*/ 238539 h 1152939"/>
              <a:gd name="connsiteX2" fmla="*/ 8070574 w 8070574"/>
              <a:gd name="connsiteY2" fmla="*/ 1152939 h 1152939"/>
              <a:gd name="connsiteX3" fmla="*/ 0 w 8070574"/>
              <a:gd name="connsiteY3" fmla="*/ 1152939 h 1152939"/>
              <a:gd name="connsiteX4" fmla="*/ 781878 w 8070574"/>
              <a:gd name="connsiteY4" fmla="*/ 0 h 1152939"/>
              <a:gd name="connsiteX0" fmla="*/ 1126434 w 8415130"/>
              <a:gd name="connsiteY0" fmla="*/ 0 h 1258956"/>
              <a:gd name="connsiteX1" fmla="*/ 8415130 w 8415130"/>
              <a:gd name="connsiteY1" fmla="*/ 238539 h 1258956"/>
              <a:gd name="connsiteX2" fmla="*/ 8415130 w 8415130"/>
              <a:gd name="connsiteY2" fmla="*/ 1152939 h 1258956"/>
              <a:gd name="connsiteX3" fmla="*/ 0 w 8415130"/>
              <a:gd name="connsiteY3" fmla="*/ 1258956 h 1258956"/>
              <a:gd name="connsiteX4" fmla="*/ 1126434 w 8415130"/>
              <a:gd name="connsiteY4" fmla="*/ 0 h 125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5130" h="1258956">
                <a:moveTo>
                  <a:pt x="1126434" y="0"/>
                </a:moveTo>
                <a:lnTo>
                  <a:pt x="8415130" y="238539"/>
                </a:lnTo>
                <a:lnTo>
                  <a:pt x="8415130" y="1152939"/>
                </a:lnTo>
                <a:lnTo>
                  <a:pt x="0" y="1258956"/>
                </a:lnTo>
                <a:lnTo>
                  <a:pt x="1126434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3"/>
          <p:cNvSpPr txBox="1">
            <a:spLocks/>
          </p:cNvSpPr>
          <p:nvPr/>
        </p:nvSpPr>
        <p:spPr>
          <a:xfrm>
            <a:off x="598492" y="3977612"/>
            <a:ext cx="4088056" cy="8947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/>
              <a:buNone/>
              <a:defRPr sz="3600" b="0" kern="1200" baseline="0">
                <a:solidFill>
                  <a:srgbClr val="392E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www.</a:t>
            </a:r>
            <a:r>
              <a:rPr lang="en-US" b="1" dirty="0" err="1">
                <a:solidFill>
                  <a:schemeClr val="bg1"/>
                </a:solidFill>
              </a:rPr>
              <a:t>restart</a:t>
            </a:r>
            <a:r>
              <a:rPr lang="en-US" dirty="0" err="1">
                <a:solidFill>
                  <a:schemeClr val="bg1"/>
                </a:solidFill>
              </a:rPr>
              <a:t>.how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15393-CC39-4CAA-B6DC-BAF06C1F1C17}"/>
              </a:ext>
            </a:extLst>
          </p:cNvPr>
          <p:cNvSpPr txBox="1"/>
          <p:nvPr/>
        </p:nvSpPr>
        <p:spPr>
          <a:xfrm>
            <a:off x="330175" y="5830672"/>
            <a:ext cx="49309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This project has been funded with support from the European Commission. This publication [communication] reflects the views only of the author, and the Commission cannot be held responsible for any use, which may be made of the information contained therein. 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91133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7892BC-9AF3-4D78-BBC8-56BB761892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5629" y="2157413"/>
            <a:ext cx="5855834" cy="3631644"/>
          </a:xfrm>
        </p:spPr>
        <p:txBody>
          <a:bodyPr/>
          <a:lstStyle/>
          <a:p>
            <a:r>
              <a:rPr lang="en-IE" dirty="0" err="1"/>
              <a:t>Conceptul</a:t>
            </a:r>
            <a:r>
              <a:rPr lang="en-IE" dirty="0"/>
              <a:t> de </a:t>
            </a:r>
            <a:r>
              <a:rPr lang="en-IE" dirty="0" err="1"/>
              <a:t>amenajare</a:t>
            </a:r>
            <a:r>
              <a:rPr lang="en-IE" dirty="0"/>
              <a:t> a </a:t>
            </a:r>
            <a:r>
              <a:rPr lang="en-IE" dirty="0" err="1"/>
              <a:t>locurilor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esențial</a:t>
            </a:r>
            <a:r>
              <a:rPr lang="en-IE" dirty="0"/>
              <a:t> din </a:t>
            </a:r>
            <a:r>
              <a:rPr lang="en-IE" dirty="0" err="1"/>
              <a:t>perspectiva</a:t>
            </a:r>
            <a:r>
              <a:rPr lang="en-IE" dirty="0"/>
              <a:t> </a:t>
            </a:r>
            <a:r>
              <a:rPr lang="en-IE" dirty="0" err="1"/>
              <a:t>întreprinderii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dezvoltării</a:t>
            </a:r>
            <a:r>
              <a:rPr lang="en-IE" dirty="0"/>
              <a:t> </a:t>
            </a:r>
            <a:r>
              <a:rPr lang="en-IE" dirty="0" err="1"/>
              <a:t>economice</a:t>
            </a:r>
            <a:r>
              <a:rPr lang="en-IE" dirty="0"/>
              <a:t>. 
</a:t>
            </a:r>
            <a:r>
              <a:rPr lang="en-IE" dirty="0" err="1"/>
              <a:t>Crearea</a:t>
            </a:r>
            <a:r>
              <a:rPr lang="en-IE" dirty="0"/>
              <a:t> de </a:t>
            </a:r>
            <a:r>
              <a:rPr lang="en-IE" dirty="0" err="1"/>
              <a:t>locuri</a:t>
            </a:r>
            <a:r>
              <a:rPr lang="en-IE" dirty="0"/>
              <a:t> </a:t>
            </a:r>
            <a:r>
              <a:rPr lang="en-IE" dirty="0" err="1"/>
              <a:t>vibrante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atractive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trăi</a:t>
            </a:r>
            <a:r>
              <a:rPr lang="en-IE" dirty="0"/>
              <a:t>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en-IE" dirty="0" err="1"/>
              <a:t>permite</a:t>
            </a:r>
            <a:r>
              <a:rPr lang="en-IE" dirty="0"/>
              <a:t> </a:t>
            </a:r>
            <a:r>
              <a:rPr lang="en-IE" dirty="0" err="1"/>
              <a:t>condiții</a:t>
            </a:r>
            <a:r>
              <a:rPr lang="en-IE" dirty="0"/>
              <a:t> </a:t>
            </a:r>
            <a:r>
              <a:rPr lang="en-IE" dirty="0" err="1"/>
              <a:t>economice</a:t>
            </a:r>
            <a:r>
              <a:rPr lang="en-IE" dirty="0"/>
              <a:t> </a:t>
            </a:r>
            <a:r>
              <a:rPr lang="en-IE" dirty="0" err="1"/>
              <a:t>cheie</a:t>
            </a:r>
            <a:r>
              <a:rPr lang="en-IE" dirty="0"/>
              <a:t>, </a:t>
            </a:r>
            <a:r>
              <a:rPr lang="ro-RO" dirty="0"/>
              <a:t>cum </a:t>
            </a:r>
            <a:r>
              <a:rPr lang="en-IE" dirty="0" err="1"/>
              <a:t>ar</a:t>
            </a:r>
            <a:r>
              <a:rPr lang="en-IE" dirty="0"/>
              <a:t> fi </a:t>
            </a:r>
            <a:r>
              <a:rPr lang="en-IE" dirty="0" err="1"/>
              <a:t>atragerea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păstrarea</a:t>
            </a:r>
            <a:r>
              <a:rPr lang="en-IE" dirty="0"/>
              <a:t> </a:t>
            </a:r>
            <a:r>
              <a:rPr lang="en-IE" dirty="0" err="1"/>
              <a:t>talentelor</a:t>
            </a:r>
            <a:r>
              <a:rPr lang="en-IE" dirty="0"/>
              <a:t>! 
</a:t>
            </a:r>
            <a:r>
              <a:rPr lang="en-IE" dirty="0" err="1"/>
              <a:t>Dezvoltarea</a:t>
            </a:r>
            <a:r>
              <a:rPr lang="en-IE" dirty="0"/>
              <a:t> </a:t>
            </a:r>
            <a:r>
              <a:rPr lang="en-IE" dirty="0" err="1"/>
              <a:t>economică</a:t>
            </a:r>
            <a:r>
              <a:rPr lang="en-IE" dirty="0"/>
              <a:t>, </a:t>
            </a:r>
            <a:r>
              <a:rPr lang="en-IE" dirty="0" err="1"/>
              <a:t>după</a:t>
            </a:r>
            <a:r>
              <a:rPr lang="en-IE" dirty="0"/>
              <a:t> </a:t>
            </a:r>
            <a:r>
              <a:rPr lang="ro-RO" dirty="0"/>
              <a:t>cum </a:t>
            </a:r>
            <a:r>
              <a:rPr lang="en-IE" dirty="0"/>
              <a:t>am </a:t>
            </a:r>
            <a:r>
              <a:rPr lang="en-IE" dirty="0" err="1"/>
              <a:t>învățat</a:t>
            </a:r>
            <a:r>
              <a:rPr lang="en-IE" dirty="0"/>
              <a:t>,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esențială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îmbunătățirea</a:t>
            </a:r>
            <a:r>
              <a:rPr lang="en-IE" dirty="0"/>
              <a:t> </a:t>
            </a:r>
            <a:r>
              <a:rPr lang="en-IE" dirty="0" err="1"/>
              <a:t>calității</a:t>
            </a:r>
            <a:r>
              <a:rPr lang="en-IE" dirty="0"/>
              <a:t> </a:t>
            </a:r>
            <a:r>
              <a:rPr lang="en-IE" dirty="0" err="1"/>
              <a:t>vieții</a:t>
            </a:r>
            <a:r>
              <a:rPr lang="en-IE" dirty="0"/>
              <a:t> la </a:t>
            </a:r>
            <a:r>
              <a:rPr lang="en-IE" dirty="0" err="1"/>
              <a:t>nivel</a:t>
            </a:r>
            <a:r>
              <a:rPr lang="en-IE" dirty="0"/>
              <a:t> local, precum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calității</a:t>
            </a:r>
            <a:r>
              <a:rPr lang="en-IE" dirty="0"/>
              <a:t> </a:t>
            </a:r>
            <a:r>
              <a:rPr lang="en-IE" dirty="0" err="1"/>
              <a:t>mediului</a:t>
            </a:r>
            <a:r>
              <a:rPr lang="en-IE" dirty="0"/>
              <a:t>. 
</a:t>
            </a:r>
          </a:p>
        </p:txBody>
      </p:sp>
      <p:pic>
        <p:nvPicPr>
          <p:cNvPr id="6" name="Picture Placeholder 5" descr="A couple of people that are talking to each other&#10;&#10;Description automatically generated">
            <a:extLst>
              <a:ext uri="{FF2B5EF4-FFF2-40B4-BE49-F238E27FC236}">
                <a16:creationId xmlns:a16="http://schemas.microsoft.com/office/drawing/2014/main" id="{496B6D4A-4A84-41D8-A400-943F3001843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C11D4-EF3C-4E3A-BBE4-A79A51F70C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5629" y="194126"/>
            <a:ext cx="6243553" cy="1241999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Rolul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 err="1">
                <a:solidFill>
                  <a:schemeClr val="bg1"/>
                </a:solidFill>
              </a:rPr>
              <a:t>Placemaking</a:t>
            </a:r>
            <a:r>
              <a:rPr lang="ro-RO" dirty="0">
                <a:solidFill>
                  <a:schemeClr val="bg1"/>
                </a:solidFill>
              </a:rPr>
              <a:t>-ului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dezvolt</a:t>
            </a:r>
            <a:r>
              <a:rPr lang="en-IE" dirty="0">
                <a:solidFill>
                  <a:schemeClr val="bg1"/>
                </a:solidFill>
              </a:rPr>
              <a:t>area </a:t>
            </a:r>
            <a:r>
              <a:rPr lang="en-IE" dirty="0" err="1">
                <a:solidFill>
                  <a:schemeClr val="bg1"/>
                </a:solidFill>
              </a:rPr>
              <a:t>economică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9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7892BC-9AF3-4D78-BBC8-56BB761892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5629" y="2157413"/>
            <a:ext cx="5855834" cy="3631644"/>
          </a:xfrm>
        </p:spPr>
        <p:txBody>
          <a:bodyPr/>
          <a:lstStyle/>
          <a:p>
            <a:r>
              <a:rPr lang="en-IE" dirty="0" err="1"/>
              <a:t>Conceptul</a:t>
            </a:r>
            <a:r>
              <a:rPr lang="en-IE" dirty="0"/>
              <a:t> de </a:t>
            </a:r>
            <a:r>
              <a:rPr lang="en-IE" dirty="0" err="1"/>
              <a:t>amenajare</a:t>
            </a:r>
            <a:r>
              <a:rPr lang="en-IE" dirty="0"/>
              <a:t> a </a:t>
            </a:r>
            <a:r>
              <a:rPr lang="en-IE" dirty="0" err="1"/>
              <a:t>locurilor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esențial</a:t>
            </a:r>
            <a:r>
              <a:rPr lang="en-IE" dirty="0"/>
              <a:t> din </a:t>
            </a:r>
            <a:r>
              <a:rPr lang="en-IE" dirty="0" err="1"/>
              <a:t>perspectiva</a:t>
            </a:r>
            <a:r>
              <a:rPr lang="en-IE" dirty="0"/>
              <a:t> </a:t>
            </a:r>
            <a:r>
              <a:rPr lang="en-IE" dirty="0" err="1"/>
              <a:t>întreprinderii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dezvoltării</a:t>
            </a:r>
            <a:r>
              <a:rPr lang="en-IE" dirty="0"/>
              <a:t> </a:t>
            </a:r>
            <a:r>
              <a:rPr lang="en-IE" dirty="0" err="1"/>
              <a:t>economice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largi</a:t>
            </a:r>
            <a:r>
              <a:rPr lang="en-IE" dirty="0"/>
              <a:t>. 
</a:t>
            </a:r>
            <a:r>
              <a:rPr lang="en-IE" dirty="0" err="1"/>
              <a:t>Crearea</a:t>
            </a:r>
            <a:r>
              <a:rPr lang="en-IE" dirty="0"/>
              <a:t> de </a:t>
            </a:r>
            <a:r>
              <a:rPr lang="en-IE" dirty="0" err="1"/>
              <a:t>locuri</a:t>
            </a:r>
            <a:r>
              <a:rPr lang="en-IE" dirty="0"/>
              <a:t> </a:t>
            </a:r>
            <a:r>
              <a:rPr lang="en-IE" dirty="0" err="1"/>
              <a:t>vibrante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atractive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trăi</a:t>
            </a:r>
            <a:r>
              <a:rPr lang="en-IE" dirty="0"/>
              <a:t>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en-IE" dirty="0" err="1"/>
              <a:t>permite</a:t>
            </a:r>
            <a:r>
              <a:rPr lang="en-IE" dirty="0"/>
              <a:t> </a:t>
            </a:r>
            <a:r>
              <a:rPr lang="en-IE" dirty="0" err="1"/>
              <a:t>condiții</a:t>
            </a:r>
            <a:r>
              <a:rPr lang="en-IE" dirty="0"/>
              <a:t> </a:t>
            </a:r>
            <a:r>
              <a:rPr lang="en-IE" dirty="0" err="1"/>
              <a:t>economice</a:t>
            </a:r>
            <a:r>
              <a:rPr lang="en-IE" dirty="0"/>
              <a:t> </a:t>
            </a:r>
            <a:r>
              <a:rPr lang="en-IE" dirty="0" err="1"/>
              <a:t>cheie</a:t>
            </a:r>
            <a:r>
              <a:rPr lang="en-IE" dirty="0"/>
              <a:t>, </a:t>
            </a:r>
            <a:r>
              <a:rPr lang="ro-RO" dirty="0"/>
              <a:t>cum </a:t>
            </a:r>
            <a:r>
              <a:rPr lang="en-IE" dirty="0" err="1"/>
              <a:t>ar</a:t>
            </a:r>
            <a:r>
              <a:rPr lang="en-IE" dirty="0"/>
              <a:t> fi </a:t>
            </a:r>
            <a:r>
              <a:rPr lang="en-IE" dirty="0" err="1"/>
              <a:t>atragerea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păstrarea</a:t>
            </a:r>
            <a:r>
              <a:rPr lang="en-IE" dirty="0"/>
              <a:t> </a:t>
            </a:r>
            <a:r>
              <a:rPr lang="en-IE" dirty="0" err="1"/>
              <a:t>talentelor</a:t>
            </a:r>
            <a:r>
              <a:rPr lang="en-IE" dirty="0"/>
              <a:t>! 
</a:t>
            </a:r>
            <a:r>
              <a:rPr lang="en-IE" dirty="0" err="1"/>
              <a:t>Dezvoltarea</a:t>
            </a:r>
            <a:r>
              <a:rPr lang="en-IE" dirty="0"/>
              <a:t> </a:t>
            </a:r>
            <a:r>
              <a:rPr lang="en-IE" dirty="0" err="1"/>
              <a:t>economică</a:t>
            </a:r>
            <a:r>
              <a:rPr lang="en-IE" dirty="0"/>
              <a:t>, </a:t>
            </a:r>
            <a:r>
              <a:rPr lang="en-IE" dirty="0" err="1"/>
              <a:t>după</a:t>
            </a:r>
            <a:r>
              <a:rPr lang="en-IE" dirty="0"/>
              <a:t> am </a:t>
            </a:r>
            <a:r>
              <a:rPr lang="en-IE" dirty="0" err="1"/>
              <a:t>învățat</a:t>
            </a:r>
            <a:r>
              <a:rPr lang="en-IE" dirty="0"/>
              <a:t>,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esențială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îmbunătățirea</a:t>
            </a:r>
            <a:r>
              <a:rPr lang="en-IE" dirty="0"/>
              <a:t> </a:t>
            </a:r>
            <a:r>
              <a:rPr lang="en-IE" dirty="0" err="1"/>
              <a:t>calității</a:t>
            </a:r>
            <a:r>
              <a:rPr lang="en-IE" dirty="0"/>
              <a:t> </a:t>
            </a:r>
            <a:r>
              <a:rPr lang="en-IE" dirty="0" err="1"/>
              <a:t>vieții</a:t>
            </a:r>
            <a:r>
              <a:rPr lang="en-IE" dirty="0"/>
              <a:t> la </a:t>
            </a:r>
            <a:r>
              <a:rPr lang="en-IE" dirty="0" err="1"/>
              <a:t>nivel</a:t>
            </a:r>
            <a:r>
              <a:rPr lang="en-IE" dirty="0"/>
              <a:t> local, precum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calității</a:t>
            </a:r>
            <a:r>
              <a:rPr lang="en-IE" dirty="0"/>
              <a:t> </a:t>
            </a:r>
            <a:r>
              <a:rPr lang="en-IE" dirty="0" err="1"/>
              <a:t>mediului</a:t>
            </a:r>
            <a:r>
              <a:rPr lang="en-IE" dirty="0"/>
              <a:t>. 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C11D4-EF3C-4E3A-BBE4-A79A51F70C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5629" y="227811"/>
            <a:ext cx="6243553" cy="1198695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Rolul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 err="1">
                <a:solidFill>
                  <a:schemeClr val="bg1"/>
                </a:solidFill>
              </a:rPr>
              <a:t>Placemaking</a:t>
            </a:r>
            <a:r>
              <a:rPr lang="ro-RO" dirty="0">
                <a:solidFill>
                  <a:schemeClr val="bg1"/>
                </a:solidFill>
              </a:rPr>
              <a:t>-ului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dezvolt</a:t>
            </a:r>
            <a:r>
              <a:rPr lang="en-IE" dirty="0">
                <a:solidFill>
                  <a:schemeClr val="bg1"/>
                </a:solidFill>
              </a:rPr>
              <a:t>area </a:t>
            </a:r>
            <a:r>
              <a:rPr lang="en-IE" dirty="0" err="1">
                <a:solidFill>
                  <a:schemeClr val="bg1"/>
                </a:solidFill>
              </a:rPr>
              <a:t>socială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8" name="Picture Placeholder 7" descr="Two people sitting on a bench&#10;&#10;Description automatically generated">
            <a:extLst>
              <a:ext uri="{FF2B5EF4-FFF2-40B4-BE49-F238E27FC236}">
                <a16:creationId xmlns:a16="http://schemas.microsoft.com/office/drawing/2014/main" id="{B0E32214-93E5-4265-9FD4-F32D9FC9E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631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7892BC-9AF3-4D78-BBC8-56BB761892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2715" y="2028544"/>
            <a:ext cx="5855834" cy="3631644"/>
          </a:xfrm>
        </p:spPr>
        <p:txBody>
          <a:bodyPr/>
          <a:lstStyle/>
          <a:p>
            <a:r>
              <a:rPr lang="en-IE" dirty="0" err="1"/>
              <a:t>Durabilitatea</a:t>
            </a:r>
            <a:r>
              <a:rPr lang="en-IE" dirty="0"/>
              <a:t> </a:t>
            </a:r>
            <a:r>
              <a:rPr lang="en-IE" dirty="0" err="1"/>
              <a:t>mediului</a:t>
            </a:r>
            <a:r>
              <a:rPr lang="en-IE" dirty="0"/>
              <a:t> nu </a:t>
            </a:r>
            <a:r>
              <a:rPr lang="en-IE" dirty="0" err="1"/>
              <a:t>poate</a:t>
            </a:r>
            <a:r>
              <a:rPr lang="en-IE" dirty="0"/>
              <a:t> fi </a:t>
            </a:r>
            <a:r>
              <a:rPr lang="en-IE" dirty="0" err="1"/>
              <a:t>realizată</a:t>
            </a:r>
            <a:r>
              <a:rPr lang="en-IE" dirty="0"/>
              <a:t> </a:t>
            </a:r>
            <a:r>
              <a:rPr lang="en-IE" dirty="0" err="1"/>
              <a:t>fără</a:t>
            </a:r>
            <a:r>
              <a:rPr lang="en-IE" dirty="0"/>
              <a:t> </a:t>
            </a:r>
            <a:r>
              <a:rPr lang="en-IE" dirty="0" err="1"/>
              <a:t>plasarea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abordarea</a:t>
            </a:r>
            <a:r>
              <a:rPr lang="en-IE" dirty="0"/>
              <a:t> </a:t>
            </a:r>
            <a:r>
              <a:rPr lang="en-IE" dirty="0" err="1"/>
              <a:t>nevoilor</a:t>
            </a:r>
            <a:r>
              <a:rPr lang="en-IE" dirty="0"/>
              <a:t> </a:t>
            </a:r>
            <a:r>
              <a:rPr lang="en-IE" dirty="0" err="1"/>
              <a:t>inerente</a:t>
            </a:r>
            <a:r>
              <a:rPr lang="en-IE" dirty="0"/>
              <a:t> ale </a:t>
            </a:r>
            <a:r>
              <a:rPr lang="en-IE" dirty="0" err="1"/>
              <a:t>oamenilor</a:t>
            </a:r>
            <a:r>
              <a:rPr lang="en-IE" dirty="0"/>
              <a:t>.  
</a:t>
            </a:r>
            <a:r>
              <a:rPr lang="en-IE" dirty="0" err="1"/>
              <a:t>Putem</a:t>
            </a:r>
            <a:r>
              <a:rPr lang="en-IE" dirty="0"/>
              <a:t> </a:t>
            </a:r>
            <a:r>
              <a:rPr lang="en-IE" dirty="0" err="1"/>
              <a:t>încerca</a:t>
            </a:r>
            <a:r>
              <a:rPr lang="en-IE" dirty="0"/>
              <a:t> </a:t>
            </a:r>
            <a:r>
              <a:rPr lang="ro-RO" dirty="0"/>
              <a:t>rezolvarea </a:t>
            </a:r>
            <a:r>
              <a:rPr lang="en-IE" dirty="0" err="1"/>
              <a:t>problemel</a:t>
            </a:r>
            <a:r>
              <a:rPr lang="ro-RO" dirty="0"/>
              <a:t>or</a:t>
            </a:r>
            <a:r>
              <a:rPr lang="en-IE" dirty="0"/>
              <a:t> </a:t>
            </a:r>
            <a:r>
              <a:rPr lang="en-IE" dirty="0" err="1"/>
              <a:t>noastre</a:t>
            </a:r>
            <a:r>
              <a:rPr lang="ro-RO" dirty="0"/>
              <a:t> apelând</a:t>
            </a:r>
            <a:r>
              <a:rPr lang="en-IE" dirty="0"/>
              <a:t> la o </a:t>
            </a:r>
            <a:r>
              <a:rPr lang="en-IE" dirty="0" err="1"/>
              <a:t>nouă</a:t>
            </a:r>
            <a:r>
              <a:rPr lang="en-IE" dirty="0"/>
              <a:t> </a:t>
            </a:r>
            <a:r>
              <a:rPr lang="en-IE" dirty="0" err="1"/>
              <a:t>generație</a:t>
            </a:r>
            <a:r>
              <a:rPr lang="en-IE" dirty="0"/>
              <a:t> de </a:t>
            </a:r>
            <a:r>
              <a:rPr lang="en-IE" dirty="0" err="1"/>
              <a:t>ingineri</a:t>
            </a:r>
            <a:r>
              <a:rPr lang="en-IE" dirty="0"/>
              <a:t> </a:t>
            </a:r>
            <a:r>
              <a:rPr lang="en-IE" dirty="0" err="1"/>
              <a:t>verzi</a:t>
            </a:r>
            <a:r>
              <a:rPr lang="en-IE" dirty="0"/>
              <a:t>, </a:t>
            </a:r>
            <a:r>
              <a:rPr lang="en-IE" dirty="0" err="1"/>
              <a:t>designeri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arhitecți</a:t>
            </a:r>
            <a:r>
              <a:rPr lang="en-IE" dirty="0"/>
              <a:t>, </a:t>
            </a:r>
            <a:r>
              <a:rPr lang="en-IE" dirty="0" err="1"/>
              <a:t>dar</a:t>
            </a:r>
            <a:r>
              <a:rPr lang="en-IE" dirty="0"/>
              <a:t> </a:t>
            </a:r>
            <a:r>
              <a:rPr lang="en-IE" dirty="0" err="1"/>
              <a:t>schimbări</a:t>
            </a:r>
            <a:r>
              <a:rPr lang="ro-RO" dirty="0"/>
              <a:t>le adevărate și</a:t>
            </a:r>
            <a:r>
              <a:rPr lang="en-IE" dirty="0"/>
              <a:t> de </a:t>
            </a:r>
            <a:r>
              <a:rPr lang="en-IE" dirty="0" err="1"/>
              <a:t>durată</a:t>
            </a:r>
            <a:r>
              <a:rPr lang="ro-RO" dirty="0"/>
              <a:t>, se vor vedea</a:t>
            </a:r>
            <a:r>
              <a:rPr lang="en-IE" dirty="0"/>
              <a:t>, </a:t>
            </a:r>
            <a:r>
              <a:rPr lang="en-IE" dirty="0" err="1"/>
              <a:t>atunci</a:t>
            </a:r>
            <a:r>
              <a:rPr lang="en-IE" dirty="0"/>
              <a:t> </a:t>
            </a:r>
            <a:r>
              <a:rPr lang="en-IE" dirty="0" err="1"/>
              <a:t>când</a:t>
            </a:r>
            <a:r>
              <a:rPr lang="en-IE" dirty="0"/>
              <a:t> </a:t>
            </a:r>
            <a:r>
              <a:rPr lang="en-IE" dirty="0" err="1"/>
              <a:t>oamenii</a:t>
            </a:r>
            <a:r>
              <a:rPr lang="en-IE" dirty="0"/>
              <a:t> care </a:t>
            </a:r>
            <a:r>
              <a:rPr lang="en-IE" dirty="0" err="1"/>
              <a:t>locuiesc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aceste</a:t>
            </a:r>
            <a:r>
              <a:rPr lang="en-IE" dirty="0"/>
              <a:t> </a:t>
            </a:r>
            <a:r>
              <a:rPr lang="en-IE" dirty="0" err="1"/>
              <a:t>comunități</a:t>
            </a:r>
            <a:r>
              <a:rPr lang="en-IE" dirty="0"/>
              <a:t> </a:t>
            </a:r>
            <a:r>
              <a:rPr lang="ro-RO" dirty="0"/>
              <a:t>vor crea o viziune pentru viitor și se vor implica în </a:t>
            </a:r>
            <a:r>
              <a:rPr lang="en-IE" dirty="0" err="1"/>
              <a:t>procesul</a:t>
            </a:r>
            <a:r>
              <a:rPr lang="en-IE" dirty="0"/>
              <a:t> de </a:t>
            </a:r>
            <a:r>
              <a:rPr lang="en-IE" dirty="0" err="1"/>
              <a:t>schimbare</a:t>
            </a:r>
            <a:r>
              <a:rPr lang="en-IE" dirty="0"/>
              <a:t>.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C11D4-EF3C-4E3A-BBE4-A79A51F70C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5629" y="532373"/>
            <a:ext cx="6243553" cy="1231114"/>
          </a:xfrm>
          <a:solidFill>
            <a:srgbClr val="AB5AB0"/>
          </a:solidFill>
        </p:spPr>
        <p:txBody>
          <a:bodyPr>
            <a:norm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Rol</a:t>
            </a:r>
            <a:r>
              <a:rPr lang="ro-RO" dirty="0" err="1">
                <a:solidFill>
                  <a:schemeClr val="bg1"/>
                </a:solidFill>
              </a:rPr>
              <a:t>ul</a:t>
            </a:r>
            <a:r>
              <a:rPr lang="en-IE" dirty="0">
                <a:solidFill>
                  <a:schemeClr val="bg1"/>
                </a:solidFill>
              </a:rPr>
              <a:t> Placemaking</a:t>
            </a:r>
            <a:r>
              <a:rPr lang="ro-RO" dirty="0">
                <a:solidFill>
                  <a:schemeClr val="bg1"/>
                </a:solidFill>
              </a:rPr>
              <a:t>-ului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regenerarea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mediului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8" name="Picture Placeholder 7" descr="A group of people in a park&#10;&#10;Description automatically generated">
            <a:extLst>
              <a:ext uri="{FF2B5EF4-FFF2-40B4-BE49-F238E27FC236}">
                <a16:creationId xmlns:a16="http://schemas.microsoft.com/office/drawing/2014/main" id="{2DD99F57-7045-43CA-80B6-43E3E0ABC8A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068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28C359-4848-4E08-A26B-0CE2A0F8A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480" y="383757"/>
            <a:ext cx="8983892" cy="697353"/>
          </a:xfrm>
        </p:spPr>
        <p:txBody>
          <a:bodyPr>
            <a:normAutofit fontScale="85000" lnSpcReduction="10000"/>
          </a:bodyPr>
          <a:lstStyle/>
          <a:p>
            <a:r>
              <a:rPr lang="ro-RO" dirty="0"/>
              <a:t>Cum </a:t>
            </a:r>
            <a:r>
              <a:rPr lang="en-IE" dirty="0" err="1"/>
              <a:t>funcționează</a:t>
            </a:r>
            <a:r>
              <a:rPr lang="en-IE" dirty="0"/>
              <a:t> de </a:t>
            </a:r>
            <a:r>
              <a:rPr lang="en-IE" dirty="0" err="1"/>
              <a:t>obicei</a:t>
            </a:r>
            <a:r>
              <a:rPr lang="en-IE" dirty="0"/>
              <a:t> </a:t>
            </a:r>
            <a:r>
              <a:rPr lang="en-IE" dirty="0" err="1"/>
              <a:t>procesul</a:t>
            </a:r>
            <a:r>
              <a:rPr lang="en-IE" dirty="0"/>
              <a:t> de </a:t>
            </a:r>
            <a:r>
              <a:rPr lang="ro-RO" dirty="0" err="1"/>
              <a:t>Placemaking</a:t>
            </a:r>
            <a:r>
              <a:rPr lang="en-IE" dirty="0"/>
              <a:t>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F3535-75CE-403B-9B6B-C1C85DD0C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53" y="1539143"/>
            <a:ext cx="9129547" cy="39751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Comunitatea</a:t>
            </a:r>
            <a:r>
              <a:rPr lang="en-IE" dirty="0"/>
              <a:t> </a:t>
            </a:r>
            <a:r>
              <a:rPr lang="en-IE" dirty="0" err="1"/>
              <a:t>începe</a:t>
            </a:r>
            <a:r>
              <a:rPr lang="en-IE" dirty="0"/>
              <a:t> cu </a:t>
            </a:r>
            <a:r>
              <a:rPr lang="en-IE" dirty="0" err="1"/>
              <a:t>proiecte</a:t>
            </a:r>
            <a:r>
              <a:rPr lang="en-IE" dirty="0"/>
              <a:t> </a:t>
            </a:r>
            <a:r>
              <a:rPr lang="en-IE" dirty="0" err="1"/>
              <a:t>mici</a:t>
            </a:r>
            <a:r>
              <a:rPr lang="en-IE" dirty="0"/>
              <a:t> de </a:t>
            </a:r>
            <a:r>
              <a:rPr lang="en-IE" dirty="0" err="1"/>
              <a:t>plasare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construiește</a:t>
            </a:r>
            <a:r>
              <a:rPr lang="en-IE" dirty="0"/>
              <a:t> </a:t>
            </a:r>
            <a:r>
              <a:rPr lang="en-IE" dirty="0" err="1"/>
              <a:t>fiecare</a:t>
            </a:r>
            <a:r>
              <a:rPr lang="en-IE" dirty="0"/>
              <a:t> </a:t>
            </a:r>
            <a:r>
              <a:rPr lang="en-IE" dirty="0" err="1"/>
              <a:t>proiect</a:t>
            </a:r>
            <a:r>
              <a:rPr lang="en-IE" dirty="0"/>
              <a:t> </a:t>
            </a:r>
            <a:r>
              <a:rPr lang="ro-RO" dirty="0"/>
              <a:t>bazat</a:t>
            </a:r>
            <a:r>
              <a:rPr lang="en-IE" dirty="0"/>
              <a:t> pe </a:t>
            </a:r>
            <a:r>
              <a:rPr lang="en-IE" dirty="0" err="1"/>
              <a:t>ultimul</a:t>
            </a:r>
            <a:r>
              <a:rPr lang="en-IE" dirty="0"/>
              <a:t> </a:t>
            </a:r>
            <a:r>
              <a:rPr lang="en-IE" dirty="0" err="1"/>
              <a:t>succes</a:t>
            </a:r>
            <a:r>
              <a:rPr lang="en-IE" dirty="0"/>
              <a:t>
</a:t>
            </a:r>
            <a:r>
              <a:rPr lang="en-IE" dirty="0" err="1"/>
              <a:t>Comunitatea</a:t>
            </a:r>
            <a:r>
              <a:rPr lang="en-IE" dirty="0"/>
              <a:t> </a:t>
            </a:r>
            <a:r>
              <a:rPr lang="en-IE" dirty="0" err="1"/>
              <a:t>își</a:t>
            </a:r>
            <a:r>
              <a:rPr lang="en-IE" dirty="0"/>
              <a:t> </a:t>
            </a:r>
            <a:r>
              <a:rPr lang="en-IE" dirty="0" err="1"/>
              <a:t>prioritizează</a:t>
            </a:r>
            <a:r>
              <a:rPr lang="en-IE" dirty="0"/>
              <a:t> </a:t>
            </a:r>
            <a:r>
              <a:rPr lang="en-IE" dirty="0" err="1"/>
              <a:t>eforturile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nu </a:t>
            </a:r>
            <a:r>
              <a:rPr lang="en-IE" dirty="0" err="1"/>
              <a:t>încearcă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facă</a:t>
            </a:r>
            <a:r>
              <a:rPr lang="en-IE" dirty="0"/>
              <a:t> </a:t>
            </a:r>
            <a:r>
              <a:rPr lang="en-IE" dirty="0" err="1"/>
              <a:t>totul</a:t>
            </a:r>
            <a:r>
              <a:rPr lang="en-IE" dirty="0"/>
              <a:t> </a:t>
            </a:r>
            <a:r>
              <a:rPr lang="en-IE" dirty="0" err="1"/>
              <a:t>dintr</a:t>
            </a:r>
            <a:r>
              <a:rPr lang="en-IE" dirty="0"/>
              <a:t>-o </a:t>
            </a:r>
            <a:r>
              <a:rPr lang="en-IE" dirty="0" err="1"/>
              <a:t>dată</a:t>
            </a:r>
            <a:r>
              <a:rPr lang="en-IE" dirty="0"/>
              <a:t> 
</a:t>
            </a:r>
            <a:r>
              <a:rPr lang="en-IE" dirty="0" err="1"/>
              <a:t>Comunitatea</a:t>
            </a:r>
            <a:r>
              <a:rPr lang="en-IE" dirty="0"/>
              <a:t> </a:t>
            </a:r>
            <a:r>
              <a:rPr lang="en-IE" dirty="0" err="1"/>
              <a:t>profită</a:t>
            </a:r>
            <a:r>
              <a:rPr lang="en-IE" dirty="0"/>
              <a:t> de </a:t>
            </a:r>
            <a:r>
              <a:rPr lang="en-IE" dirty="0" err="1"/>
              <a:t>oportunitățile</a:t>
            </a:r>
            <a:r>
              <a:rPr lang="en-IE" dirty="0"/>
              <a:t> </a:t>
            </a:r>
            <a:r>
              <a:rPr lang="en-IE" dirty="0" err="1"/>
              <a:t>emergente</a:t>
            </a:r>
            <a:r>
              <a:rPr lang="en-IE" dirty="0"/>
              <a:t> </a:t>
            </a:r>
            <a:r>
              <a:rPr lang="en-IE" dirty="0" err="1"/>
              <a:t>atunci</a:t>
            </a:r>
            <a:r>
              <a:rPr lang="en-IE" dirty="0"/>
              <a:t> </a:t>
            </a:r>
            <a:r>
              <a:rPr lang="en-IE" dirty="0" err="1"/>
              <a:t>când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logic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facă</a:t>
            </a:r>
            <a:r>
              <a:rPr lang="en-IE" dirty="0"/>
              <a:t> </a:t>
            </a:r>
            <a:r>
              <a:rPr lang="en-IE" dirty="0" err="1"/>
              <a:t>acest</a:t>
            </a:r>
            <a:r>
              <a:rPr lang="en-IE" dirty="0"/>
              <a:t> </a:t>
            </a:r>
            <a:r>
              <a:rPr lang="en-IE" dirty="0" err="1"/>
              <a:t>lucru</a:t>
            </a:r>
            <a:r>
              <a:rPr lang="en-IE" dirty="0"/>
              <a:t>
</a:t>
            </a:r>
            <a:r>
              <a:rPr lang="en-IE" dirty="0" err="1"/>
              <a:t>Comunitatea</a:t>
            </a:r>
            <a:r>
              <a:rPr lang="en-IE" dirty="0"/>
              <a:t> </a:t>
            </a:r>
            <a:r>
              <a:rPr lang="en-IE" dirty="0" err="1"/>
              <a:t>utilizează</a:t>
            </a:r>
            <a:r>
              <a:rPr lang="en-IE" dirty="0"/>
              <a:t> </a:t>
            </a:r>
            <a:r>
              <a:rPr lang="en-IE" dirty="0" err="1"/>
              <a:t>forme</a:t>
            </a:r>
            <a:r>
              <a:rPr lang="en-IE" dirty="0"/>
              <a:t> </a:t>
            </a:r>
            <a:r>
              <a:rPr lang="en-IE" dirty="0" err="1"/>
              <a:t>specializate</a:t>
            </a:r>
            <a:r>
              <a:rPr lang="en-IE" dirty="0"/>
              <a:t> de </a:t>
            </a:r>
            <a:r>
              <a:rPr lang="en-IE" dirty="0" err="1"/>
              <a:t>plasare</a:t>
            </a:r>
            <a:r>
              <a:rPr lang="en-IE" dirty="0"/>
              <a:t> a </a:t>
            </a:r>
            <a:r>
              <a:rPr lang="en-IE" dirty="0" err="1"/>
              <a:t>locurilor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</a:t>
            </a:r>
            <a:r>
              <a:rPr lang="ro-RO" dirty="0"/>
              <a:t>-și</a:t>
            </a:r>
            <a:r>
              <a:rPr lang="en-IE" dirty="0"/>
              <a:t> </a:t>
            </a:r>
            <a:r>
              <a:rPr lang="en-IE" dirty="0" err="1"/>
              <a:t>atinge</a:t>
            </a:r>
            <a:r>
              <a:rPr lang="en-IE" dirty="0"/>
              <a:t> </a:t>
            </a:r>
            <a:r>
              <a:rPr lang="en-IE" dirty="0" err="1"/>
              <a:t>obiective</a:t>
            </a:r>
            <a:r>
              <a:rPr lang="ro-RO" dirty="0"/>
              <a:t>le</a:t>
            </a:r>
            <a:r>
              <a:rPr lang="en-IE" dirty="0"/>
              <a:t>
Placemaking</a:t>
            </a:r>
            <a:r>
              <a:rPr lang="ro-RO" dirty="0"/>
              <a:t>-</a:t>
            </a:r>
            <a:r>
              <a:rPr lang="ro-RO" dirty="0" err="1"/>
              <a:t>ul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orientat</a:t>
            </a:r>
            <a:r>
              <a:rPr lang="en-IE" dirty="0"/>
              <a:t> </a:t>
            </a:r>
            <a:r>
              <a:rPr lang="en-IE" dirty="0" err="1"/>
              <a:t>spre</a:t>
            </a:r>
            <a:r>
              <a:rPr lang="en-IE" dirty="0"/>
              <a:t> </a:t>
            </a:r>
            <a:r>
              <a:rPr lang="en-IE" dirty="0" err="1"/>
              <a:t>acțiune</a:t>
            </a:r>
            <a:r>
              <a:rPr lang="en-IE" dirty="0"/>
              <a:t>, </a:t>
            </a:r>
            <a:r>
              <a:rPr lang="en-IE" dirty="0" err="1"/>
              <a:t>astfel</a:t>
            </a:r>
            <a:r>
              <a:rPr lang="en-IE" dirty="0"/>
              <a:t> </a:t>
            </a:r>
            <a:r>
              <a:rPr lang="en-IE" dirty="0" err="1"/>
              <a:t>încât</a:t>
            </a:r>
            <a:r>
              <a:rPr lang="en-IE" dirty="0"/>
              <a:t> </a:t>
            </a:r>
            <a:r>
              <a:rPr lang="en-IE" dirty="0" err="1"/>
              <a:t>pașii</a:t>
            </a:r>
            <a:r>
              <a:rPr lang="en-IE" dirty="0"/>
              <a:t> sunt </a:t>
            </a:r>
            <a:r>
              <a:rPr lang="ro-RO" dirty="0"/>
              <a:t>îndreptați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aduce</a:t>
            </a:r>
            <a:r>
              <a:rPr lang="en-IE" dirty="0"/>
              <a:t> </a:t>
            </a:r>
            <a:r>
              <a:rPr lang="en-IE" dirty="0" err="1"/>
              <a:t>proiectul</a:t>
            </a:r>
            <a:r>
              <a:rPr lang="en-IE" dirty="0"/>
              <a:t> la </a:t>
            </a:r>
            <a:r>
              <a:rPr lang="en-IE" dirty="0" err="1"/>
              <a:t>viață</a:t>
            </a:r>
            <a:r>
              <a:rPr lang="en-IE" dirty="0"/>
              <a:t>. Nu </a:t>
            </a:r>
            <a:r>
              <a:rPr lang="ro-RO" dirty="0"/>
              <a:t>sunt doar planuri teoretice </a:t>
            </a:r>
            <a:r>
              <a:rPr lang="en-IE" dirty="0" err="1"/>
              <a:t>despre</a:t>
            </a:r>
            <a:r>
              <a:rPr lang="en-IE" dirty="0"/>
              <a:t> a face </a:t>
            </a:r>
            <a:r>
              <a:rPr lang="en-IE" dirty="0" err="1"/>
              <a:t>ceva</a:t>
            </a:r>
            <a:r>
              <a:rPr lang="en-IE" dirty="0"/>
              <a:t>, </a:t>
            </a:r>
            <a:r>
              <a:rPr lang="ro-RO" dirty="0"/>
              <a:t>cu sunt</a:t>
            </a:r>
            <a:r>
              <a:rPr lang="en-IE" dirty="0"/>
              <a:t> </a:t>
            </a:r>
            <a:r>
              <a:rPr lang="en-IE" dirty="0" err="1"/>
              <a:t>acți</a:t>
            </a:r>
            <a:r>
              <a:rPr lang="ro-RO" dirty="0"/>
              <a:t>uni concrete</a:t>
            </a:r>
            <a:r>
              <a:rPr lang="en-IE" dirty="0"/>
              <a:t> </a:t>
            </a:r>
            <a:r>
              <a:rPr lang="en-IE" dirty="0" err="1"/>
              <a:t>asupra</a:t>
            </a:r>
            <a:r>
              <a:rPr lang="en-IE" dirty="0"/>
              <a:t> a </a:t>
            </a:r>
            <a:r>
              <a:rPr lang="en-IE" dirty="0" err="1"/>
              <a:t>ceea</a:t>
            </a:r>
            <a:r>
              <a:rPr lang="en-IE" dirty="0"/>
              <a:t> </a:t>
            </a:r>
            <a:r>
              <a:rPr lang="ro-RO" dirty="0"/>
              <a:t>ce s-a plănuit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93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A7E169-57E5-4023-B58C-6425302820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476" y="388883"/>
            <a:ext cx="5429325" cy="1286159"/>
          </a:xfrm>
        </p:spPr>
        <p:txBody>
          <a:bodyPr>
            <a:normAutofit/>
          </a:bodyPr>
          <a:lstStyle/>
          <a:p>
            <a:r>
              <a:rPr lang="nl-NL" dirty="0"/>
              <a:t>NB: Puterea de zece în placemaking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71653-05E0-40BB-A007-C782A3161F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3475" y="2088736"/>
            <a:ext cx="6611007" cy="3947440"/>
          </a:xfrm>
        </p:spPr>
        <p:txBody>
          <a:bodyPr/>
          <a:lstStyle/>
          <a:p>
            <a:r>
              <a:rPr lang="en-IE" b="1" dirty="0" err="1"/>
              <a:t>Puterea</a:t>
            </a:r>
            <a:r>
              <a:rPr lang="en-IE" b="1" dirty="0"/>
              <a:t> de 10 </a:t>
            </a:r>
            <a:r>
              <a:rPr lang="en-IE" b="1" dirty="0" err="1"/>
              <a:t>este</a:t>
            </a:r>
            <a:r>
              <a:rPr lang="en-IE" b="1" dirty="0"/>
              <a:t> o </a:t>
            </a:r>
            <a:r>
              <a:rPr lang="en-IE" b="1" dirty="0" err="1"/>
              <a:t>regulă</a:t>
            </a:r>
            <a:r>
              <a:rPr lang="en-IE" b="1" dirty="0"/>
              <a:t> </a:t>
            </a:r>
            <a:r>
              <a:rPr lang="ro-RO" b="1" dirty="0"/>
              <a:t>foarte</a:t>
            </a:r>
            <a:r>
              <a:rPr lang="en-IE" b="1" dirty="0"/>
              <a:t> </a:t>
            </a:r>
            <a:r>
              <a:rPr lang="en-IE" b="1" dirty="0" err="1"/>
              <a:t>simpl</a:t>
            </a:r>
            <a:r>
              <a:rPr lang="ro-RO" b="1" dirty="0"/>
              <a:t>ă</a:t>
            </a:r>
            <a:r>
              <a:rPr lang="en-IE" b="1" dirty="0"/>
              <a:t>, </a:t>
            </a:r>
            <a:r>
              <a:rPr lang="en-IE" b="1" dirty="0" err="1"/>
              <a:t>dar</a:t>
            </a:r>
            <a:r>
              <a:rPr lang="en-IE" b="1" dirty="0"/>
              <a:t> </a:t>
            </a:r>
            <a:r>
              <a:rPr lang="ro-RO" b="1" dirty="0"/>
              <a:t>e o regulă </a:t>
            </a:r>
            <a:r>
              <a:rPr lang="en-IE" b="1" dirty="0" err="1"/>
              <a:t>excelent</a:t>
            </a:r>
            <a:r>
              <a:rPr lang="ro-RO" b="1" dirty="0"/>
              <a:t>ă de urmat în </a:t>
            </a:r>
            <a:r>
              <a:rPr lang="ro-RO" b="1" dirty="0" err="1"/>
              <a:t>placemaking</a:t>
            </a:r>
            <a:r>
              <a:rPr lang="en-IE" b="1" dirty="0"/>
              <a:t>. 
</a:t>
            </a:r>
            <a:r>
              <a:rPr lang="en-IE" dirty="0"/>
              <a:t>Deci,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puterea</a:t>
            </a:r>
            <a:r>
              <a:rPr lang="en-IE" dirty="0"/>
              <a:t> de 10? 
</a:t>
            </a:r>
            <a:r>
              <a:rPr lang="en-IE" dirty="0" err="1"/>
              <a:t>Locuri</a:t>
            </a:r>
            <a:r>
              <a:rPr lang="ro-RO" dirty="0"/>
              <a:t>le</a:t>
            </a:r>
            <a:r>
              <a:rPr lang="en-IE" dirty="0"/>
              <a:t> prosper</a:t>
            </a:r>
            <a:r>
              <a:rPr lang="ro-RO" dirty="0"/>
              <a:t>ă</a:t>
            </a:r>
            <a:r>
              <a:rPr lang="en-IE" dirty="0"/>
              <a:t> </a:t>
            </a:r>
            <a:r>
              <a:rPr lang="en-IE" dirty="0" err="1"/>
              <a:t>atunci</a:t>
            </a:r>
            <a:r>
              <a:rPr lang="en-IE" dirty="0"/>
              <a:t> </a:t>
            </a:r>
            <a:r>
              <a:rPr lang="en-IE" dirty="0" err="1"/>
              <a:t>când</a:t>
            </a:r>
            <a:r>
              <a:rPr lang="en-IE" dirty="0"/>
              <a:t> </a:t>
            </a:r>
            <a:r>
              <a:rPr lang="en-IE" dirty="0" err="1"/>
              <a:t>există</a:t>
            </a:r>
            <a:r>
              <a:rPr lang="en-IE" dirty="0"/>
              <a:t> </a:t>
            </a:r>
            <a:r>
              <a:rPr lang="en-IE" dirty="0" err="1"/>
              <a:t>cel</a:t>
            </a:r>
            <a:r>
              <a:rPr lang="en-IE" dirty="0"/>
              <a:t> </a:t>
            </a:r>
            <a:r>
              <a:rPr lang="en-IE" dirty="0" err="1"/>
              <a:t>puțin</a:t>
            </a:r>
            <a:r>
              <a:rPr lang="en-IE" dirty="0"/>
              <a:t> 10 </a:t>
            </a:r>
            <a:r>
              <a:rPr lang="en-IE" dirty="0" err="1"/>
              <a:t>lucruri</a:t>
            </a:r>
            <a:r>
              <a:rPr lang="en-IE" dirty="0"/>
              <a:t> de </a:t>
            </a:r>
            <a:r>
              <a:rPr lang="en-IE" dirty="0" err="1"/>
              <a:t>făcut</a:t>
            </a:r>
            <a:r>
              <a:rPr lang="en-IE" dirty="0"/>
              <a:t>, </a:t>
            </a:r>
            <a:r>
              <a:rPr lang="en-IE" dirty="0" err="1"/>
              <a:t>aranjate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așa</a:t>
            </a:r>
            <a:r>
              <a:rPr lang="en-IE" dirty="0"/>
              <a:t> </a:t>
            </a:r>
            <a:r>
              <a:rPr lang="en-IE" dirty="0" err="1"/>
              <a:t>fel</a:t>
            </a:r>
            <a:r>
              <a:rPr lang="en-IE" dirty="0"/>
              <a:t> </a:t>
            </a:r>
            <a:r>
              <a:rPr lang="en-IE" dirty="0" err="1"/>
              <a:t>încât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creeze</a:t>
            </a:r>
            <a:r>
              <a:rPr lang="en-IE" dirty="0"/>
              <a:t> </a:t>
            </a:r>
            <a:r>
              <a:rPr lang="en-IE" dirty="0" err="1"/>
              <a:t>legături</a:t>
            </a:r>
            <a:r>
              <a:rPr lang="en-IE" dirty="0"/>
              <a:t> </a:t>
            </a:r>
            <a:r>
              <a:rPr lang="en-IE" dirty="0" err="1"/>
              <a:t>sociale</a:t>
            </a:r>
            <a:r>
              <a:rPr lang="en-IE" dirty="0"/>
              <a:t>.</a:t>
            </a:r>
            <a:r>
              <a:rPr lang="ro-RO" dirty="0"/>
              <a:t> O</a:t>
            </a:r>
            <a:r>
              <a:rPr lang="en-IE" dirty="0"/>
              <a:t> </a:t>
            </a:r>
            <a:r>
              <a:rPr lang="en-IE" dirty="0" err="1"/>
              <a:t>destinație</a:t>
            </a:r>
            <a:r>
              <a:rPr lang="en-IE" dirty="0"/>
              <a:t> </a:t>
            </a:r>
            <a:r>
              <a:rPr lang="en-IE" dirty="0" err="1"/>
              <a:t>specifică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cartier are </a:t>
            </a:r>
            <a:r>
              <a:rPr lang="en-IE" dirty="0" err="1"/>
              <a:t>nevoie</a:t>
            </a:r>
            <a:r>
              <a:rPr lang="en-IE" dirty="0"/>
              <a:t> de </a:t>
            </a:r>
            <a:r>
              <a:rPr lang="en-IE" dirty="0" err="1"/>
              <a:t>cel</a:t>
            </a:r>
            <a:r>
              <a:rPr lang="en-IE" dirty="0"/>
              <a:t> </a:t>
            </a:r>
            <a:r>
              <a:rPr lang="en-IE" dirty="0" err="1"/>
              <a:t>puțin</a:t>
            </a:r>
            <a:r>
              <a:rPr lang="en-IE" dirty="0"/>
              <a:t> 10 </a:t>
            </a:r>
            <a:r>
              <a:rPr lang="en-IE" dirty="0" err="1"/>
              <a:t>locuri</a:t>
            </a:r>
            <a:r>
              <a:rPr lang="en-IE" dirty="0"/>
              <a:t>, care </a:t>
            </a:r>
            <a:r>
              <a:rPr lang="ro-RO" dirty="0"/>
              <a:t> să le </a:t>
            </a:r>
            <a:r>
              <a:rPr lang="en-IE" dirty="0" err="1"/>
              <a:t>ofer</a:t>
            </a:r>
            <a:r>
              <a:rPr lang="ro-RO" dirty="0"/>
              <a:t>e</a:t>
            </a:r>
            <a:r>
              <a:rPr lang="en-IE" dirty="0"/>
              <a:t> </a:t>
            </a:r>
            <a:r>
              <a:rPr lang="en-IE" dirty="0" err="1"/>
              <a:t>oamenilor</a:t>
            </a:r>
            <a:r>
              <a:rPr lang="en-IE" dirty="0"/>
              <a:t> un </a:t>
            </a:r>
            <a:r>
              <a:rPr lang="en-IE" dirty="0" err="1"/>
              <a:t>motiv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vizita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petrece</a:t>
            </a:r>
            <a:r>
              <a:rPr lang="en-IE" dirty="0"/>
              <a:t> </a:t>
            </a:r>
            <a:r>
              <a:rPr lang="en-IE" dirty="0" err="1"/>
              <a:t>timp</a:t>
            </a:r>
            <a:r>
              <a:rPr lang="en-IE" dirty="0"/>
              <a:t> </a:t>
            </a:r>
            <a:r>
              <a:rPr lang="en-IE" dirty="0" err="1"/>
              <a:t>acolo</a:t>
            </a:r>
            <a:r>
              <a:rPr lang="en-IE" dirty="0"/>
              <a:t>. </a:t>
            </a:r>
            <a:r>
              <a:rPr lang="ro-RO" dirty="0"/>
              <a:t>Dac</a:t>
            </a:r>
            <a:r>
              <a:rPr lang="en-IE" dirty="0"/>
              <a:t>ă</a:t>
            </a:r>
            <a:r>
              <a:rPr lang="ro-RO" dirty="0"/>
              <a:t> mergem cu</a:t>
            </a:r>
            <a:r>
              <a:rPr lang="en-IE" dirty="0"/>
              <a:t> un </a:t>
            </a:r>
            <a:r>
              <a:rPr lang="en-IE" dirty="0" err="1"/>
              <a:t>nivel</a:t>
            </a:r>
            <a:r>
              <a:rPr lang="en-IE" dirty="0"/>
              <a:t> </a:t>
            </a:r>
            <a:r>
              <a:rPr lang="ro-RO" dirty="0"/>
              <a:t>mai</a:t>
            </a:r>
            <a:r>
              <a:rPr lang="en-IE" dirty="0"/>
              <a:t> sus, un </a:t>
            </a:r>
            <a:r>
              <a:rPr lang="en-IE" dirty="0" err="1"/>
              <a:t>oraș</a:t>
            </a:r>
            <a:r>
              <a:rPr lang="en-IE" dirty="0"/>
              <a:t> are </a:t>
            </a:r>
            <a:r>
              <a:rPr lang="en-IE" dirty="0" err="1"/>
              <a:t>nevoie</a:t>
            </a:r>
            <a:r>
              <a:rPr lang="en-IE" dirty="0"/>
              <a:t> de </a:t>
            </a:r>
            <a:r>
              <a:rPr lang="en-IE" dirty="0" err="1"/>
              <a:t>cel</a:t>
            </a:r>
            <a:r>
              <a:rPr lang="en-IE" dirty="0"/>
              <a:t> </a:t>
            </a:r>
            <a:r>
              <a:rPr lang="en-IE" dirty="0" err="1"/>
              <a:t>puțin</a:t>
            </a:r>
            <a:r>
              <a:rPr lang="en-IE" dirty="0"/>
              <a:t> 10 </a:t>
            </a:r>
            <a:r>
              <a:rPr lang="en-IE" dirty="0" err="1"/>
              <a:t>destinații</a:t>
            </a:r>
            <a:r>
              <a:rPr lang="en-IE" dirty="0"/>
              <a:t> </a:t>
            </a:r>
            <a:r>
              <a:rPr lang="en-IE" dirty="0" err="1"/>
              <a:t>majore</a:t>
            </a:r>
            <a:r>
              <a:rPr lang="en-IE" dirty="0"/>
              <a:t>, </a:t>
            </a:r>
            <a:r>
              <a:rPr lang="en-IE" dirty="0" err="1"/>
              <a:t>creând</a:t>
            </a:r>
            <a:r>
              <a:rPr lang="en-IE" dirty="0"/>
              <a:t> o </a:t>
            </a:r>
            <a:r>
              <a:rPr lang="en-IE" dirty="0" err="1"/>
              <a:t>rețea</a:t>
            </a:r>
            <a:r>
              <a:rPr lang="en-IE" dirty="0"/>
              <a:t> </a:t>
            </a:r>
            <a:r>
              <a:rPr lang="en-IE" dirty="0" err="1"/>
              <a:t>puternică</a:t>
            </a:r>
            <a:r>
              <a:rPr lang="en-IE" dirty="0"/>
              <a:t> de o </a:t>
            </a:r>
            <a:r>
              <a:rPr lang="en-IE" dirty="0" err="1"/>
              <a:t>mie</a:t>
            </a:r>
            <a:r>
              <a:rPr lang="en-IE" dirty="0"/>
              <a:t> de </a:t>
            </a:r>
            <a:r>
              <a:rPr lang="en-IE" dirty="0" err="1"/>
              <a:t>lucruri</a:t>
            </a:r>
            <a:r>
              <a:rPr lang="en-IE" dirty="0"/>
              <a:t> de </a:t>
            </a:r>
            <a:r>
              <a:rPr lang="en-IE" dirty="0" err="1"/>
              <a:t>făcut</a:t>
            </a:r>
            <a:r>
              <a:rPr lang="en-IE" dirty="0"/>
              <a:t>. </a:t>
            </a:r>
            <a:r>
              <a:rPr lang="en-IE" dirty="0" err="1"/>
              <a:t>Comunitatea</a:t>
            </a:r>
            <a:r>
              <a:rPr lang="en-IE" dirty="0"/>
              <a:t> ta are </a:t>
            </a:r>
            <a:r>
              <a:rPr lang="en-IE" dirty="0" err="1"/>
              <a:t>puterea</a:t>
            </a:r>
            <a:r>
              <a:rPr lang="en-IE" dirty="0"/>
              <a:t> de 10? </a:t>
            </a:r>
            <a:r>
              <a:rPr lang="ro-RO" dirty="0"/>
              <a:t>Puteți descoperi puterea de 10</a:t>
            </a:r>
            <a:r>
              <a:rPr lang="en-IE" dirty="0"/>
              <a:t> la </a:t>
            </a:r>
            <a:r>
              <a:rPr lang="en-IE" dirty="0" err="1"/>
              <a:t>sfârșitul</a:t>
            </a:r>
            <a:r>
              <a:rPr lang="en-IE" dirty="0"/>
              <a:t> </a:t>
            </a:r>
            <a:r>
              <a:rPr lang="en-IE" dirty="0" err="1"/>
              <a:t>acestui</a:t>
            </a:r>
            <a:r>
              <a:rPr lang="en-IE" dirty="0"/>
              <a:t> </a:t>
            </a:r>
            <a:r>
              <a:rPr lang="en-IE" dirty="0" err="1"/>
              <a:t>modul</a:t>
            </a:r>
            <a:r>
              <a:rPr lang="en-IE" dirty="0"/>
              <a:t>.
</a:t>
            </a:r>
          </a:p>
        </p:txBody>
      </p:sp>
      <p:pic>
        <p:nvPicPr>
          <p:cNvPr id="7" name="Picture Placeholder 6" descr="Logo&#10;&#10;Description automatically generated">
            <a:extLst>
              <a:ext uri="{FF2B5EF4-FFF2-40B4-BE49-F238E27FC236}">
                <a16:creationId xmlns:a16="http://schemas.microsoft.com/office/drawing/2014/main" id="{28385EA4-4461-441C-B533-B2C5B574F1B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E10367-E18F-44D6-9027-53CE5F5119F1}"/>
              </a:ext>
            </a:extLst>
          </p:cNvPr>
          <p:cNvSpPr txBox="1"/>
          <p:nvPr/>
        </p:nvSpPr>
        <p:spPr>
          <a:xfrm>
            <a:off x="7094483" y="6379779"/>
            <a:ext cx="1408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4"/>
              </a:rPr>
              <a:t>Source</a:t>
            </a:r>
            <a:endParaRPr lang="en-IE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BFD32-C1A3-45C0-9DDE-ACAC2B7CE105}"/>
              </a:ext>
            </a:extLst>
          </p:cNvPr>
          <p:cNvSpPr txBox="1"/>
          <p:nvPr/>
        </p:nvSpPr>
        <p:spPr>
          <a:xfrm>
            <a:off x="6082195" y="6858000"/>
            <a:ext cx="6109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://www.pngall.com/10-number-png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5" tooltip="https://creativecommons.org/licenses/by-nc/3.0/"/>
              </a:rPr>
              <a:t>CC BY-NC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230175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DF354-57F9-4CD7-8596-472A395CFD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95265" y="1376178"/>
            <a:ext cx="8803355" cy="3872188"/>
          </a:xfrm>
        </p:spPr>
        <p:txBody>
          <a:bodyPr/>
          <a:lstStyle/>
          <a:p>
            <a:pPr marL="0" indent="0">
              <a:buNone/>
            </a:pPr>
            <a:r>
              <a:rPr lang="en-IE" dirty="0" err="1">
                <a:latin typeface="Roboto"/>
              </a:rPr>
              <a:t>Există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patru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tipuri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principale</a:t>
            </a:r>
            <a:r>
              <a:rPr lang="en-IE" dirty="0">
                <a:latin typeface="Roboto"/>
              </a:rPr>
              <a:t> de </a:t>
            </a:r>
            <a:r>
              <a:rPr lang="en-IE" dirty="0" err="1">
                <a:latin typeface="Roboto"/>
              </a:rPr>
              <a:t>plasare</a:t>
            </a:r>
            <a:r>
              <a:rPr lang="en-IE" dirty="0">
                <a:latin typeface="Roboto"/>
              </a:rPr>
              <a:t>. </a:t>
            </a:r>
            <a:r>
              <a:rPr lang="en-IE" dirty="0" err="1">
                <a:latin typeface="Roboto"/>
              </a:rPr>
              <a:t>Toate</a:t>
            </a:r>
            <a:r>
              <a:rPr lang="en-IE" dirty="0">
                <a:latin typeface="Roboto"/>
              </a:rPr>
              <a:t> se concentre</a:t>
            </a:r>
            <a:r>
              <a:rPr lang="ro-RO" dirty="0">
                <a:latin typeface="Roboto"/>
              </a:rPr>
              <a:t>a</a:t>
            </a:r>
            <a:r>
              <a:rPr lang="en-IE" dirty="0">
                <a:latin typeface="Roboto"/>
              </a:rPr>
              <a:t>z</a:t>
            </a:r>
            <a:r>
              <a:rPr lang="ro-RO" dirty="0">
                <a:latin typeface="Roboto"/>
              </a:rPr>
              <a:t>ă</a:t>
            </a:r>
            <a:r>
              <a:rPr lang="en-IE" dirty="0">
                <a:latin typeface="Roboto"/>
              </a:rPr>
              <a:t> pe </a:t>
            </a:r>
            <a:r>
              <a:rPr lang="en-IE" dirty="0" err="1">
                <a:latin typeface="Roboto"/>
              </a:rPr>
              <a:t>crearea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unui</a:t>
            </a:r>
            <a:r>
              <a:rPr lang="en-IE" dirty="0">
                <a:latin typeface="Roboto"/>
              </a:rPr>
              <a:t> sentiment </a:t>
            </a:r>
            <a:r>
              <a:rPr lang="en-IE" dirty="0" err="1">
                <a:latin typeface="Roboto"/>
              </a:rPr>
              <a:t>autentic</a:t>
            </a:r>
            <a:r>
              <a:rPr lang="en-IE" dirty="0">
                <a:latin typeface="Roboto"/>
              </a:rPr>
              <a:t> </a:t>
            </a:r>
            <a:r>
              <a:rPr lang="ro-RO" dirty="0">
                <a:latin typeface="Roboto"/>
              </a:rPr>
              <a:t>față de un loc</a:t>
            </a:r>
            <a:r>
              <a:rPr lang="en-IE" dirty="0">
                <a:latin typeface="Roboto"/>
              </a:rPr>
              <a:t>, </a:t>
            </a:r>
            <a:r>
              <a:rPr lang="en-IE" dirty="0" err="1">
                <a:latin typeface="Roboto"/>
              </a:rPr>
              <a:t>dar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diferă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modul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în</a:t>
            </a:r>
            <a:r>
              <a:rPr lang="en-IE" dirty="0">
                <a:latin typeface="Roboto"/>
              </a:rPr>
              <a:t> care </a:t>
            </a:r>
            <a:r>
              <a:rPr lang="ro-RO" dirty="0">
                <a:latin typeface="Roboto"/>
              </a:rPr>
              <a:t>sunt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obține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aceste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rezultate</a:t>
            </a:r>
            <a:r>
              <a:rPr lang="en-IE" dirty="0">
                <a:latin typeface="Roboto"/>
              </a:rPr>
              <a:t>. 
</a:t>
            </a:r>
            <a:r>
              <a:rPr lang="en-IE" dirty="0" err="1">
                <a:latin typeface="Roboto"/>
              </a:rPr>
              <a:t>Cunoașterea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diferitelor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tipuri</a:t>
            </a:r>
            <a:r>
              <a:rPr lang="en-IE" dirty="0">
                <a:latin typeface="Roboto"/>
              </a:rPr>
              <a:t> de </a:t>
            </a:r>
            <a:r>
              <a:rPr lang="en-IE" dirty="0" err="1">
                <a:latin typeface="Roboto"/>
              </a:rPr>
              <a:t>strategii</a:t>
            </a:r>
            <a:r>
              <a:rPr lang="en-IE" dirty="0">
                <a:latin typeface="Roboto"/>
              </a:rPr>
              <a:t> de </a:t>
            </a:r>
            <a:r>
              <a:rPr lang="en-IE" dirty="0" err="1">
                <a:latin typeface="Roboto"/>
              </a:rPr>
              <a:t>plasare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vă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va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ajuta</a:t>
            </a:r>
            <a:r>
              <a:rPr lang="ro-RO" dirty="0">
                <a:latin typeface="Roboto"/>
              </a:rPr>
              <a:t>,</a:t>
            </a:r>
            <a:r>
              <a:rPr lang="en-IE" dirty="0">
                <a:latin typeface="Roboto"/>
              </a:rPr>
              <a:t> ca </a:t>
            </a:r>
            <a:r>
              <a:rPr lang="en-IE" dirty="0" err="1">
                <a:latin typeface="Roboto"/>
              </a:rPr>
              <a:t>lideri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locali</a:t>
            </a:r>
            <a:r>
              <a:rPr lang="ro-RO" dirty="0">
                <a:latin typeface="Roboto"/>
              </a:rPr>
              <a:t>,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să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alegeți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metoda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corectă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pentru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comunitatea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dvs</a:t>
            </a:r>
            <a:r>
              <a:rPr lang="en-IE" dirty="0">
                <a:latin typeface="Roboto"/>
              </a:rPr>
              <a:t>.
</a:t>
            </a:r>
            <a:r>
              <a:rPr lang="ro-RO" dirty="0">
                <a:latin typeface="Roboto"/>
              </a:rPr>
              <a:t>Haideți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să</a:t>
            </a:r>
            <a:r>
              <a:rPr lang="en-IE" dirty="0">
                <a:latin typeface="Roboto"/>
              </a:rPr>
              <a:t> </a:t>
            </a:r>
            <a:r>
              <a:rPr lang="en-IE" dirty="0" err="1">
                <a:latin typeface="Roboto"/>
              </a:rPr>
              <a:t>aruncăm</a:t>
            </a:r>
            <a:r>
              <a:rPr lang="en-IE" dirty="0">
                <a:latin typeface="Roboto"/>
              </a:rPr>
              <a:t> o </a:t>
            </a:r>
            <a:r>
              <a:rPr lang="en-IE" dirty="0" err="1">
                <a:latin typeface="Roboto"/>
              </a:rPr>
              <a:t>privire</a:t>
            </a:r>
            <a:r>
              <a:rPr lang="en-IE" dirty="0">
                <a:latin typeface="Roboto"/>
              </a:rPr>
              <a:t>.</a:t>
            </a:r>
            <a:r>
              <a:rPr lang="ro-RO" dirty="0">
                <a:latin typeface="Roboto"/>
              </a:rPr>
              <a:t>.</a:t>
            </a:r>
            <a:r>
              <a:rPr lang="en-IE" dirty="0">
                <a:latin typeface="Roboto"/>
              </a:rPr>
              <a:t>
</a:t>
            </a:r>
            <a:r>
              <a:rPr lang="en-IE" b="1" i="0" dirty="0">
                <a:solidFill>
                  <a:srgbClr val="68BBAF"/>
                </a:solidFill>
                <a:effectLst/>
                <a:latin typeface="Roboto"/>
              </a:rPr>
              <a:t>Sec</a:t>
            </a:r>
            <a:r>
              <a:rPr lang="ro-RO" b="1" dirty="0" err="1">
                <a:solidFill>
                  <a:srgbClr val="68BBAF"/>
                </a:solidFill>
                <a:latin typeface="Roboto"/>
              </a:rPr>
              <a:t>țiunea</a:t>
            </a:r>
            <a:r>
              <a:rPr lang="ro-RO" b="1" dirty="0">
                <a:solidFill>
                  <a:srgbClr val="68BBAF"/>
                </a:solidFill>
                <a:latin typeface="Roboto"/>
              </a:rPr>
              <a:t> 1</a:t>
            </a:r>
            <a:r>
              <a:rPr lang="en-IE" b="1" dirty="0">
                <a:solidFill>
                  <a:srgbClr val="68BBAF"/>
                </a:solidFill>
                <a:latin typeface="Roboto"/>
              </a:rPr>
              <a:t>: </a:t>
            </a:r>
            <a:r>
              <a:rPr lang="en-IE" b="1" i="0" dirty="0">
                <a:solidFill>
                  <a:srgbClr val="68BBAF"/>
                </a:solidFill>
                <a:effectLst/>
                <a:latin typeface="Roboto"/>
              </a:rPr>
              <a:t>Placemaking</a:t>
            </a:r>
            <a:r>
              <a:rPr lang="ro-RO" b="1" i="0" dirty="0">
                <a:solidFill>
                  <a:srgbClr val="68BBAF"/>
                </a:solidFill>
                <a:effectLst/>
                <a:latin typeface="Roboto"/>
              </a:rPr>
              <a:t> </a:t>
            </a:r>
            <a:r>
              <a:rPr lang="en-IE" b="1" i="0" dirty="0">
                <a:solidFill>
                  <a:srgbClr val="68BBAF"/>
                </a:solidFill>
                <a:effectLst/>
                <a:latin typeface="Roboto"/>
              </a:rPr>
              <a:t>Standard</a:t>
            </a:r>
          </a:p>
          <a:p>
            <a:pPr marL="0" indent="0">
              <a:buNone/>
            </a:pPr>
            <a:r>
              <a:rPr lang="en-IE" b="1" i="0" dirty="0">
                <a:solidFill>
                  <a:srgbClr val="AB5AB0"/>
                </a:solidFill>
                <a:effectLst/>
                <a:latin typeface="Roboto"/>
              </a:rPr>
              <a:t>Sec</a:t>
            </a:r>
            <a:r>
              <a:rPr lang="ro-RO" b="1" i="0" dirty="0" err="1">
                <a:solidFill>
                  <a:srgbClr val="AB5AB0"/>
                </a:solidFill>
                <a:effectLst/>
                <a:latin typeface="Roboto"/>
              </a:rPr>
              <a:t>țiunea</a:t>
            </a:r>
            <a:r>
              <a:rPr lang="ro-RO" b="1" i="0" dirty="0">
                <a:solidFill>
                  <a:srgbClr val="AB5AB0"/>
                </a:solidFill>
                <a:effectLst/>
                <a:latin typeface="Roboto"/>
              </a:rPr>
              <a:t> 2</a:t>
            </a:r>
            <a:r>
              <a:rPr lang="en-IE" b="1" i="0" dirty="0">
                <a:solidFill>
                  <a:srgbClr val="AB5AB0"/>
                </a:solidFill>
                <a:effectLst/>
                <a:latin typeface="Roboto"/>
              </a:rPr>
              <a:t>: Placemaking</a:t>
            </a:r>
            <a:r>
              <a:rPr lang="ro-RO" b="1" i="0" dirty="0">
                <a:solidFill>
                  <a:srgbClr val="AB5AB0"/>
                </a:solidFill>
                <a:effectLst/>
                <a:latin typeface="Roboto"/>
              </a:rPr>
              <a:t> </a:t>
            </a:r>
            <a:r>
              <a:rPr lang="en-IE" b="1" i="0" dirty="0">
                <a:solidFill>
                  <a:srgbClr val="AB5AB0"/>
                </a:solidFill>
                <a:effectLst/>
                <a:latin typeface="Roboto"/>
              </a:rPr>
              <a:t>Strategic</a:t>
            </a:r>
          </a:p>
          <a:p>
            <a:pPr marL="0" indent="0">
              <a:buNone/>
            </a:pPr>
            <a:r>
              <a:rPr lang="en-IE" b="1" i="0" dirty="0">
                <a:solidFill>
                  <a:srgbClr val="68BBAF"/>
                </a:solidFill>
                <a:effectLst/>
                <a:latin typeface="Roboto"/>
              </a:rPr>
              <a:t>Sec</a:t>
            </a:r>
            <a:r>
              <a:rPr lang="ro-RO" b="1" i="0" dirty="0" err="1">
                <a:solidFill>
                  <a:srgbClr val="68BBAF"/>
                </a:solidFill>
                <a:effectLst/>
                <a:latin typeface="Roboto"/>
              </a:rPr>
              <a:t>țiunea</a:t>
            </a:r>
            <a:r>
              <a:rPr lang="ro-RO" b="1" i="0" dirty="0">
                <a:solidFill>
                  <a:srgbClr val="68BBAF"/>
                </a:solidFill>
                <a:effectLst/>
                <a:latin typeface="Roboto"/>
              </a:rPr>
              <a:t> 3</a:t>
            </a:r>
            <a:r>
              <a:rPr lang="en-IE" b="1" i="0" dirty="0">
                <a:solidFill>
                  <a:srgbClr val="68BBAF"/>
                </a:solidFill>
                <a:effectLst/>
                <a:latin typeface="Roboto"/>
              </a:rPr>
              <a:t>: Placemaking</a:t>
            </a:r>
            <a:r>
              <a:rPr lang="ro-RO" b="1" i="0" dirty="0">
                <a:solidFill>
                  <a:srgbClr val="68BBAF"/>
                </a:solidFill>
                <a:effectLst/>
                <a:latin typeface="Roboto"/>
              </a:rPr>
              <a:t> </a:t>
            </a:r>
            <a:r>
              <a:rPr lang="en-IE" b="1" i="0" dirty="0" err="1">
                <a:solidFill>
                  <a:srgbClr val="68BBAF"/>
                </a:solidFill>
                <a:effectLst/>
                <a:latin typeface="Roboto"/>
              </a:rPr>
              <a:t>Creativ</a:t>
            </a:r>
            <a:endParaRPr lang="en-IE" b="1" dirty="0">
              <a:solidFill>
                <a:srgbClr val="68BBAF"/>
              </a:solidFill>
              <a:latin typeface="Roboto"/>
            </a:endParaRPr>
          </a:p>
          <a:p>
            <a:pPr marL="0" indent="0">
              <a:buNone/>
            </a:pPr>
            <a:r>
              <a:rPr lang="en-IE" b="1" i="0" dirty="0">
                <a:solidFill>
                  <a:srgbClr val="7F4182"/>
                </a:solidFill>
                <a:effectLst/>
                <a:latin typeface="Roboto"/>
              </a:rPr>
              <a:t>Sec</a:t>
            </a:r>
            <a:r>
              <a:rPr lang="ro-RO" b="1" i="0" dirty="0" err="1">
                <a:solidFill>
                  <a:srgbClr val="7F4182"/>
                </a:solidFill>
                <a:effectLst/>
                <a:latin typeface="Roboto"/>
              </a:rPr>
              <a:t>țiunea</a:t>
            </a:r>
            <a:r>
              <a:rPr lang="ro-RO" b="1" i="0" dirty="0">
                <a:solidFill>
                  <a:srgbClr val="7F4182"/>
                </a:solidFill>
                <a:effectLst/>
                <a:latin typeface="Roboto"/>
              </a:rPr>
              <a:t> 4</a:t>
            </a:r>
            <a:r>
              <a:rPr lang="en-IE" b="1" i="0" dirty="0">
                <a:solidFill>
                  <a:srgbClr val="7F4182"/>
                </a:solidFill>
                <a:effectLst/>
                <a:latin typeface="Roboto"/>
              </a:rPr>
              <a:t>: Placemaking</a:t>
            </a:r>
            <a:r>
              <a:rPr lang="ro-RO" b="1" i="0" dirty="0">
                <a:solidFill>
                  <a:srgbClr val="7F4182"/>
                </a:solidFill>
                <a:effectLst/>
                <a:latin typeface="Roboto"/>
              </a:rPr>
              <a:t> </a:t>
            </a:r>
            <a:r>
              <a:rPr lang="en-IE" b="1" i="0" dirty="0">
                <a:solidFill>
                  <a:srgbClr val="7F4182"/>
                </a:solidFill>
                <a:effectLst/>
                <a:latin typeface="Roboto"/>
              </a:rPr>
              <a:t>Tactic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76AD2-8003-4D08-9346-EE73122F0B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95266" y="215270"/>
            <a:ext cx="8403792" cy="857158"/>
          </a:xfrm>
        </p:spPr>
        <p:txBody>
          <a:bodyPr/>
          <a:lstStyle/>
          <a:p>
            <a:r>
              <a:rPr lang="en-IE" dirty="0">
                <a:solidFill>
                  <a:srgbClr val="7F4182"/>
                </a:solidFill>
              </a:rPr>
              <a:t>T</a:t>
            </a:r>
            <a:r>
              <a:rPr lang="ro-RO" dirty="0">
                <a:solidFill>
                  <a:srgbClr val="7F4182"/>
                </a:solidFill>
              </a:rPr>
              <a:t>IPURI DE</a:t>
            </a:r>
            <a:r>
              <a:rPr lang="en-IE" dirty="0">
                <a:solidFill>
                  <a:srgbClr val="7F4182"/>
                </a:solidFill>
              </a:rPr>
              <a:t> PLACEMAKING</a:t>
            </a:r>
          </a:p>
        </p:txBody>
      </p:sp>
    </p:spTree>
    <p:extLst>
      <p:ext uri="{BB962C8B-B14F-4D97-AF65-F5344CB8AC3E}">
        <p14:creationId xmlns:p14="http://schemas.microsoft.com/office/powerpoint/2010/main" val="1107817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BD6B75-0684-4AC0-8490-EF88390E6F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612984"/>
            <a:ext cx="11545518" cy="1430464"/>
          </a:xfrm>
        </p:spPr>
        <p:txBody>
          <a:bodyPr>
            <a:normAutofit lnSpcReduction="10000"/>
          </a:bodyPr>
          <a:lstStyle/>
          <a:p>
            <a:r>
              <a:rPr lang="en-IE" sz="3200" dirty="0"/>
              <a:t>Placemaking standard </a:t>
            </a:r>
            <a:r>
              <a:rPr lang="en-IE" sz="3200" dirty="0" err="1"/>
              <a:t>este</a:t>
            </a:r>
            <a:r>
              <a:rPr lang="en-IE" sz="3200" dirty="0"/>
              <a:t> </a:t>
            </a:r>
            <a:r>
              <a:rPr lang="en-IE" sz="3200" dirty="0" err="1"/>
              <a:t>procesul</a:t>
            </a:r>
            <a:r>
              <a:rPr lang="en-IE" sz="3200" dirty="0"/>
              <a:t> de </a:t>
            </a:r>
            <a:r>
              <a:rPr lang="en-IE" sz="3200" dirty="0" err="1"/>
              <a:t>creare</a:t>
            </a:r>
            <a:r>
              <a:rPr lang="en-IE" sz="3200" dirty="0"/>
              <a:t> a </a:t>
            </a:r>
            <a:r>
              <a:rPr lang="en-IE" sz="3200" dirty="0" err="1"/>
              <a:t>locurilor</a:t>
            </a:r>
            <a:r>
              <a:rPr lang="en-IE" sz="3200" dirty="0"/>
              <a:t> de </a:t>
            </a:r>
            <a:r>
              <a:rPr lang="en-IE" sz="3200" dirty="0" err="1"/>
              <a:t>calitate</a:t>
            </a:r>
            <a:r>
              <a:rPr lang="en-IE" sz="3200" dirty="0"/>
              <a:t> </a:t>
            </a:r>
            <a:r>
              <a:rPr lang="en-IE" sz="3200" dirty="0" err="1"/>
              <a:t>în</a:t>
            </a:r>
            <a:r>
              <a:rPr lang="en-IE" sz="3200" dirty="0"/>
              <a:t> care </a:t>
            </a:r>
            <a:r>
              <a:rPr lang="en-IE" sz="3200" dirty="0" err="1"/>
              <a:t>oamenii</a:t>
            </a:r>
            <a:r>
              <a:rPr lang="en-IE" sz="3200" dirty="0"/>
              <a:t> </a:t>
            </a:r>
            <a:r>
              <a:rPr lang="en-IE" sz="3200" dirty="0" err="1"/>
              <a:t>doresc</a:t>
            </a:r>
            <a:r>
              <a:rPr lang="en-IE" sz="3200" dirty="0"/>
              <a:t> </a:t>
            </a:r>
            <a:r>
              <a:rPr lang="en-IE" sz="3200" dirty="0" err="1"/>
              <a:t>să</a:t>
            </a:r>
            <a:r>
              <a:rPr lang="en-IE" sz="3200" dirty="0"/>
              <a:t> </a:t>
            </a:r>
            <a:r>
              <a:rPr lang="en-IE" sz="3200" dirty="0" err="1"/>
              <a:t>trăiască</a:t>
            </a:r>
            <a:r>
              <a:rPr lang="en-IE" sz="3200" dirty="0"/>
              <a:t>, </a:t>
            </a:r>
            <a:r>
              <a:rPr lang="en-IE" sz="3200" dirty="0" err="1"/>
              <a:t>să</a:t>
            </a:r>
            <a:r>
              <a:rPr lang="en-IE" sz="3200" dirty="0"/>
              <a:t> </a:t>
            </a:r>
            <a:r>
              <a:rPr lang="en-IE" sz="3200" dirty="0" err="1"/>
              <a:t>lucreze</a:t>
            </a:r>
            <a:r>
              <a:rPr lang="en-IE" sz="3200" dirty="0"/>
              <a:t>, </a:t>
            </a:r>
            <a:r>
              <a:rPr lang="en-IE" sz="3200" dirty="0" err="1"/>
              <a:t>să</a:t>
            </a:r>
            <a:r>
              <a:rPr lang="en-IE" sz="3200" dirty="0"/>
              <a:t> se </a:t>
            </a:r>
            <a:r>
              <a:rPr lang="en-IE" sz="3200" dirty="0" err="1"/>
              <a:t>joace</a:t>
            </a:r>
            <a:r>
              <a:rPr lang="en-IE" sz="3200" dirty="0"/>
              <a:t> </a:t>
            </a:r>
            <a:r>
              <a:rPr lang="en-IE" sz="3200" dirty="0" err="1"/>
              <a:t>și</a:t>
            </a:r>
            <a:r>
              <a:rPr lang="en-IE" sz="3200" dirty="0"/>
              <a:t> </a:t>
            </a:r>
            <a:r>
              <a:rPr lang="en-IE" sz="3200" dirty="0" err="1"/>
              <a:t>să</a:t>
            </a:r>
            <a:r>
              <a:rPr lang="en-IE" sz="3200" dirty="0"/>
              <a:t> </a:t>
            </a:r>
            <a:r>
              <a:rPr lang="en-IE" sz="3200" dirty="0" err="1"/>
              <a:t>învețe</a:t>
            </a:r>
            <a:r>
              <a:rPr lang="en-IE" sz="3200" dirty="0"/>
              <a:t>.
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AEDA8-52FB-439A-B354-4EEE9441DD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3448" y="3013660"/>
            <a:ext cx="11545518" cy="1172381"/>
          </a:xfrm>
        </p:spPr>
        <p:txBody>
          <a:bodyPr/>
          <a:lstStyle/>
          <a:p>
            <a:r>
              <a:rPr lang="en-IE" sz="4800" dirty="0"/>
              <a:t>SECȚIUNEA UNU: Placemaking standard</a:t>
            </a:r>
          </a:p>
        </p:txBody>
      </p:sp>
      <p:pic>
        <p:nvPicPr>
          <p:cNvPr id="7" name="Picture Placeholder 6" descr="A view of a city street&#10;&#10;Description automatically generated">
            <a:extLst>
              <a:ext uri="{FF2B5EF4-FFF2-40B4-BE49-F238E27FC236}">
                <a16:creationId xmlns:a16="http://schemas.microsoft.com/office/drawing/2014/main" id="{C4891EEB-BA67-4B0A-9CFC-556BEF0A1FE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905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BC926-87FF-487B-858D-D56CD60D59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70483" y="1884144"/>
            <a:ext cx="6516414" cy="3631644"/>
          </a:xfrm>
        </p:spPr>
        <p:txBody>
          <a:bodyPr/>
          <a:lstStyle/>
          <a:p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această</a:t>
            </a:r>
            <a:r>
              <a:rPr lang="en-IE" dirty="0"/>
              <a:t> </a:t>
            </a:r>
            <a:r>
              <a:rPr lang="en-IE" dirty="0" err="1"/>
              <a:t>formă</a:t>
            </a:r>
            <a:r>
              <a:rPr lang="en-IE" dirty="0"/>
              <a:t>, </a:t>
            </a:r>
            <a:r>
              <a:rPr lang="en-IE" dirty="0" err="1"/>
              <a:t>plasarea</a:t>
            </a:r>
            <a:r>
              <a:rPr lang="en-IE" dirty="0"/>
              <a:t> </a:t>
            </a:r>
            <a:r>
              <a:rPr lang="en-IE" dirty="0" err="1"/>
              <a:t>poate</a:t>
            </a:r>
            <a:r>
              <a:rPr lang="en-IE" dirty="0"/>
              <a:t> fi </a:t>
            </a:r>
            <a:r>
              <a:rPr lang="en-IE" dirty="0" err="1"/>
              <a:t>folosită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multe</a:t>
            </a:r>
            <a:r>
              <a:rPr lang="en-IE" dirty="0"/>
              <a:t> </a:t>
            </a:r>
            <a:r>
              <a:rPr lang="en-IE" dirty="0" err="1"/>
              <a:t>scopuri</a:t>
            </a:r>
            <a:r>
              <a:rPr lang="en-IE" dirty="0"/>
              <a:t> </a:t>
            </a:r>
            <a:r>
              <a:rPr lang="en-IE" dirty="0" err="1"/>
              <a:t>diferite</a:t>
            </a:r>
            <a:r>
              <a:rPr lang="en-IE" dirty="0"/>
              <a:t>.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cea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mare </a:t>
            </a:r>
            <a:r>
              <a:rPr lang="en-IE" dirty="0" err="1"/>
              <a:t>parte</a:t>
            </a:r>
            <a:r>
              <a:rPr lang="en-IE" dirty="0"/>
              <a:t> placemaking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folosit</a:t>
            </a:r>
            <a:r>
              <a:rPr lang="en-IE" dirty="0"/>
              <a:t> ca o </a:t>
            </a:r>
            <a:r>
              <a:rPr lang="en-IE" dirty="0" err="1"/>
              <a:t>modalitate</a:t>
            </a:r>
            <a:r>
              <a:rPr lang="en-IE" dirty="0"/>
              <a:t> </a:t>
            </a:r>
            <a:r>
              <a:rPr lang="en-IE" dirty="0" err="1"/>
              <a:t>incrementală</a:t>
            </a:r>
            <a:r>
              <a:rPr lang="en-IE" dirty="0"/>
              <a:t> de a </a:t>
            </a:r>
            <a:r>
              <a:rPr lang="en-IE" dirty="0" err="1"/>
              <a:t>îmbunătăți</a:t>
            </a:r>
            <a:r>
              <a:rPr lang="en-IE" dirty="0"/>
              <a:t> </a:t>
            </a:r>
            <a:r>
              <a:rPr lang="en-IE" dirty="0" err="1"/>
              <a:t>calitatea</a:t>
            </a:r>
            <a:r>
              <a:rPr lang="en-IE" dirty="0"/>
              <a:t> </a:t>
            </a:r>
            <a:r>
              <a:rPr lang="en-IE" dirty="0" err="1"/>
              <a:t>unui</a:t>
            </a:r>
            <a:r>
              <a:rPr lang="en-IE" dirty="0"/>
              <a:t> </a:t>
            </a:r>
            <a:r>
              <a:rPr lang="en-IE" dirty="0" err="1"/>
              <a:t>loc</a:t>
            </a:r>
            <a:r>
              <a:rPr lang="en-IE" dirty="0"/>
              <a:t> pe o </a:t>
            </a:r>
            <a:r>
              <a:rPr lang="en-IE" dirty="0" err="1"/>
              <a:t>perioadă</a:t>
            </a:r>
            <a:r>
              <a:rPr lang="en-IE" dirty="0"/>
              <a:t> </a:t>
            </a:r>
            <a:r>
              <a:rPr lang="en-IE" dirty="0" err="1"/>
              <a:t>lungă</a:t>
            </a:r>
            <a:r>
              <a:rPr lang="en-IE" dirty="0"/>
              <a:t> de </a:t>
            </a:r>
            <a:r>
              <a:rPr lang="en-IE" dirty="0" err="1"/>
              <a:t>timp</a:t>
            </a:r>
            <a:r>
              <a:rPr lang="en-IE" dirty="0"/>
              <a:t>, cu </a:t>
            </a:r>
            <a:r>
              <a:rPr lang="en-IE" dirty="0" err="1"/>
              <a:t>multe</a:t>
            </a:r>
            <a:r>
              <a:rPr lang="en-IE" dirty="0"/>
              <a:t> </a:t>
            </a:r>
            <a:r>
              <a:rPr lang="en-IE" dirty="0" err="1"/>
              <a:t>proiecte</a:t>
            </a:r>
            <a:r>
              <a:rPr lang="en-IE" dirty="0"/>
              <a:t> separate </a:t>
            </a:r>
            <a:r>
              <a:rPr lang="en-IE" dirty="0" err="1"/>
              <a:t>și</a:t>
            </a:r>
            <a:r>
              <a:rPr lang="en-IE" dirty="0"/>
              <a:t>/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activități</a:t>
            </a:r>
            <a:r>
              <a:rPr lang="ro-RO" dirty="0"/>
              <a:t> minore</a:t>
            </a:r>
            <a:r>
              <a:rPr lang="en-IE" dirty="0"/>
              <a:t>. 
</a:t>
            </a:r>
            <a:r>
              <a:rPr lang="en-IE" dirty="0" err="1"/>
              <a:t>Plasarea</a:t>
            </a:r>
            <a:r>
              <a:rPr lang="en-IE" dirty="0"/>
              <a:t> </a:t>
            </a:r>
            <a:r>
              <a:rPr lang="en-IE" dirty="0" err="1"/>
              <a:t>pune</a:t>
            </a:r>
            <a:r>
              <a:rPr lang="en-IE" dirty="0"/>
              <a:t> </a:t>
            </a:r>
            <a:r>
              <a:rPr lang="en-IE" dirty="0" err="1"/>
              <a:t>oamenii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centrul</a:t>
            </a:r>
            <a:r>
              <a:rPr lang="en-IE" dirty="0"/>
              <a:t> </a:t>
            </a:r>
            <a:r>
              <a:rPr lang="en-IE" dirty="0" err="1"/>
              <a:t>procesului</a:t>
            </a:r>
            <a:r>
              <a:rPr lang="en-IE" dirty="0"/>
              <a:t> de </a:t>
            </a:r>
            <a:r>
              <a:rPr lang="en-IE" dirty="0" err="1"/>
              <a:t>planificare</a:t>
            </a:r>
            <a:r>
              <a:rPr lang="en-IE" dirty="0"/>
              <a:t> a </a:t>
            </a:r>
            <a:r>
              <a:rPr lang="en-IE" dirty="0" err="1"/>
              <a:t>comunității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promovează</a:t>
            </a:r>
            <a:r>
              <a:rPr lang="en-IE" dirty="0"/>
              <a:t> un </a:t>
            </a:r>
            <a:r>
              <a:rPr lang="en-IE" dirty="0" err="1"/>
              <a:t>principiu</a:t>
            </a:r>
            <a:r>
              <a:rPr lang="en-IE" dirty="0"/>
              <a:t> </a:t>
            </a:r>
            <a:r>
              <a:rPr lang="en-IE" dirty="0" err="1"/>
              <a:t>foarte</a:t>
            </a:r>
            <a:r>
              <a:rPr lang="en-IE" dirty="0"/>
              <a:t> </a:t>
            </a:r>
            <a:r>
              <a:rPr lang="en-IE" dirty="0" err="1"/>
              <a:t>simplu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ceea</a:t>
            </a:r>
            <a:r>
              <a:rPr lang="en-IE" dirty="0"/>
              <a:t>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en-IE" dirty="0" err="1"/>
              <a:t>privește</a:t>
            </a:r>
            <a:r>
              <a:rPr lang="en-IE" dirty="0"/>
              <a:t> </a:t>
            </a:r>
            <a:r>
              <a:rPr lang="en-IE" dirty="0" err="1"/>
              <a:t>planificarea</a:t>
            </a:r>
            <a:r>
              <a:rPr lang="en-IE" dirty="0"/>
              <a:t> </a:t>
            </a:r>
            <a:r>
              <a:rPr lang="en-IE" dirty="0" err="1"/>
              <a:t>spațiilor</a:t>
            </a:r>
            <a:r>
              <a:rPr lang="en-IE" dirty="0"/>
              <a:t> </a:t>
            </a:r>
            <a:r>
              <a:rPr lang="en-IE" dirty="0" err="1"/>
              <a:t>publice</a:t>
            </a:r>
            <a:r>
              <a:rPr lang="en-IE" dirty="0"/>
              <a:t>.
</a:t>
            </a:r>
          </a:p>
        </p:txBody>
      </p:sp>
      <p:pic>
        <p:nvPicPr>
          <p:cNvPr id="6" name="Picture Placeholder 5" descr="A tree lined street&#10;&#10;Description automatically generated">
            <a:extLst>
              <a:ext uri="{FF2B5EF4-FFF2-40B4-BE49-F238E27FC236}">
                <a16:creationId xmlns:a16="http://schemas.microsoft.com/office/drawing/2014/main" id="{75EC66DC-86AA-4F29-8658-85CA9B74140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599441" y="1404496"/>
            <a:ext cx="4849824" cy="487974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F9E1-A01B-41A0-A8AD-2FC8E2924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70483" y="767883"/>
            <a:ext cx="5579898" cy="857158"/>
          </a:xfrm>
        </p:spPr>
        <p:txBody>
          <a:bodyPr/>
          <a:lstStyle/>
          <a:p>
            <a:r>
              <a:rPr lang="en-IE" b="1" i="0" dirty="0">
                <a:solidFill>
                  <a:srgbClr val="7F4182"/>
                </a:solidFill>
                <a:effectLst/>
                <a:latin typeface="Roboto"/>
              </a:rPr>
              <a:t>Placemaking</a:t>
            </a:r>
            <a:r>
              <a:rPr lang="ro-RO" b="1" i="0" dirty="0">
                <a:solidFill>
                  <a:srgbClr val="7F4182"/>
                </a:solidFill>
                <a:effectLst/>
                <a:latin typeface="Roboto"/>
              </a:rPr>
              <a:t> </a:t>
            </a:r>
            <a:r>
              <a:rPr lang="en-IE" b="1" i="0" dirty="0">
                <a:solidFill>
                  <a:srgbClr val="7F4182"/>
                </a:solidFill>
                <a:effectLst/>
                <a:latin typeface="Roboto"/>
              </a:rPr>
              <a:t>Standard </a:t>
            </a:r>
          </a:p>
          <a:p>
            <a:endParaRPr lang="en-IE" dirty="0"/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A3600CEA-BF5F-4F87-9BCC-7F6DCFD6DA11}"/>
              </a:ext>
            </a:extLst>
          </p:cNvPr>
          <p:cNvSpPr txBox="1"/>
          <p:nvPr/>
        </p:nvSpPr>
        <p:spPr>
          <a:xfrm>
            <a:off x="11150381" y="6161125"/>
            <a:ext cx="128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4"/>
              </a:rPr>
              <a:t>Source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375278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626CAB-A839-4C29-91B5-B59A90237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927" y="542951"/>
            <a:ext cx="8246680" cy="1905959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sz="3400" dirty="0">
                <a:solidFill>
                  <a:schemeClr val="bg1"/>
                </a:solidFill>
              </a:rPr>
              <a:t>Placemaking</a:t>
            </a:r>
            <a:r>
              <a:rPr lang="ro-RO" sz="3400" dirty="0">
                <a:solidFill>
                  <a:schemeClr val="bg1"/>
                </a:solidFill>
              </a:rPr>
              <a:t> în Pridvor</a:t>
            </a:r>
            <a:r>
              <a:rPr lang="en-IE" sz="3400" dirty="0">
                <a:solidFill>
                  <a:schemeClr val="bg1"/>
                </a:solidFill>
              </a:rPr>
              <a:t> – o </a:t>
            </a:r>
            <a:r>
              <a:rPr lang="en-IE" sz="3400" dirty="0" err="1">
                <a:solidFill>
                  <a:schemeClr val="bg1"/>
                </a:solidFill>
              </a:rPr>
              <a:t>modalitate</a:t>
            </a:r>
            <a:r>
              <a:rPr lang="en-IE" sz="3400" dirty="0">
                <a:solidFill>
                  <a:schemeClr val="bg1"/>
                </a:solidFill>
              </a:rPr>
              <a:t> </a:t>
            </a:r>
            <a:r>
              <a:rPr lang="en-IE" sz="3400" dirty="0" err="1">
                <a:solidFill>
                  <a:schemeClr val="bg1"/>
                </a:solidFill>
              </a:rPr>
              <a:t>simplă</a:t>
            </a:r>
            <a:r>
              <a:rPr lang="en-IE" sz="3400" dirty="0">
                <a:solidFill>
                  <a:schemeClr val="bg1"/>
                </a:solidFill>
              </a:rPr>
              <a:t>, </a:t>
            </a:r>
            <a:r>
              <a:rPr lang="en-IE" sz="3400" dirty="0" err="1">
                <a:solidFill>
                  <a:schemeClr val="bg1"/>
                </a:solidFill>
              </a:rPr>
              <a:t>dar</a:t>
            </a:r>
            <a:r>
              <a:rPr lang="en-IE" sz="3400" dirty="0">
                <a:solidFill>
                  <a:schemeClr val="bg1"/>
                </a:solidFill>
              </a:rPr>
              <a:t> </a:t>
            </a:r>
            <a:r>
              <a:rPr lang="en-IE" sz="3400" dirty="0" err="1">
                <a:solidFill>
                  <a:schemeClr val="bg1"/>
                </a:solidFill>
              </a:rPr>
              <a:t>puternică</a:t>
            </a:r>
            <a:r>
              <a:rPr lang="en-IE" sz="3400" dirty="0">
                <a:solidFill>
                  <a:schemeClr val="bg1"/>
                </a:solidFill>
              </a:rPr>
              <a:t>, </a:t>
            </a:r>
            <a:r>
              <a:rPr lang="en-IE" sz="3400" dirty="0" err="1">
                <a:solidFill>
                  <a:schemeClr val="bg1"/>
                </a:solidFill>
              </a:rPr>
              <a:t>prin</a:t>
            </a:r>
            <a:r>
              <a:rPr lang="en-IE" sz="3400" dirty="0">
                <a:solidFill>
                  <a:schemeClr val="bg1"/>
                </a:solidFill>
              </a:rPr>
              <a:t> care </a:t>
            </a:r>
            <a:r>
              <a:rPr lang="en-IE" sz="3400" dirty="0" err="1">
                <a:solidFill>
                  <a:schemeClr val="bg1"/>
                </a:solidFill>
              </a:rPr>
              <a:t>comunitățile</a:t>
            </a:r>
            <a:r>
              <a:rPr lang="en-IE" sz="3400" dirty="0">
                <a:solidFill>
                  <a:schemeClr val="bg1"/>
                </a:solidFill>
              </a:rPr>
              <a:t> </a:t>
            </a:r>
            <a:r>
              <a:rPr lang="en-IE" sz="3400" dirty="0" err="1">
                <a:solidFill>
                  <a:schemeClr val="bg1"/>
                </a:solidFill>
              </a:rPr>
              <a:t>distanțate</a:t>
            </a:r>
            <a:r>
              <a:rPr lang="en-IE" sz="3400" dirty="0">
                <a:solidFill>
                  <a:schemeClr val="bg1"/>
                </a:solidFill>
              </a:rPr>
              <a:t> social se </a:t>
            </a:r>
            <a:r>
              <a:rPr lang="ro-RO" sz="3400" dirty="0">
                <a:solidFill>
                  <a:schemeClr val="bg1"/>
                </a:solidFill>
              </a:rPr>
              <a:t>pot </a:t>
            </a:r>
            <a:r>
              <a:rPr lang="en-IE" sz="3400" dirty="0" err="1">
                <a:solidFill>
                  <a:schemeClr val="bg1"/>
                </a:solidFill>
              </a:rPr>
              <a:t>conect</a:t>
            </a:r>
            <a:r>
              <a:rPr lang="ro-RO" sz="3400" dirty="0">
                <a:solidFill>
                  <a:schemeClr val="bg1"/>
                </a:solidFill>
              </a:rPr>
              <a:t>a</a:t>
            </a:r>
            <a:r>
              <a:rPr lang="en-IE" sz="3400" dirty="0">
                <a:solidFill>
                  <a:schemeClr val="bg1"/>
                </a:solidFill>
              </a:rPr>
              <a:t> </a:t>
            </a:r>
            <a:r>
              <a:rPr lang="en-IE" sz="3400" dirty="0" err="1">
                <a:solidFill>
                  <a:schemeClr val="bg1"/>
                </a:solidFill>
              </a:rPr>
              <a:t>în</a:t>
            </a:r>
            <a:r>
              <a:rPr lang="en-IE" sz="3400" dirty="0">
                <a:solidFill>
                  <a:schemeClr val="bg1"/>
                </a:solidFill>
              </a:rPr>
              <a:t> 2020 </a:t>
            </a:r>
            <a:r>
              <a:rPr lang="en-IE" sz="3400" dirty="0" err="1">
                <a:solidFill>
                  <a:schemeClr val="bg1"/>
                </a:solidFill>
              </a:rPr>
              <a:t>și</a:t>
            </a:r>
            <a:r>
              <a:rPr lang="en-IE" sz="3400" dirty="0">
                <a:solidFill>
                  <a:schemeClr val="bg1"/>
                </a:solidFill>
              </a:rPr>
              <a:t> ulterior</a:t>
            </a:r>
            <a:r>
              <a:rPr lang="en-IE" dirty="0">
                <a:solidFill>
                  <a:schemeClr val="bg1"/>
                </a:solidFill>
              </a:rPr>
              <a:t>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9E6F5-D171-4C98-9DEE-507CE0281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927" y="2472965"/>
            <a:ext cx="8246680" cy="2676181"/>
          </a:xfrm>
        </p:spPr>
        <p:txBody>
          <a:bodyPr/>
          <a:lstStyle/>
          <a:p>
            <a:r>
              <a:rPr lang="ro-RO" dirty="0"/>
              <a:t>„</a:t>
            </a:r>
            <a:r>
              <a:rPr lang="en-IE" dirty="0" err="1"/>
              <a:t>Săptămâna</a:t>
            </a:r>
            <a:r>
              <a:rPr lang="en-IE" dirty="0"/>
              <a:t> </a:t>
            </a:r>
            <a:r>
              <a:rPr lang="ro-RO" dirty="0"/>
              <a:t>P</a:t>
            </a:r>
            <a:r>
              <a:rPr lang="en-IE" dirty="0" err="1"/>
              <a:t>ridvorului</a:t>
            </a:r>
            <a:r>
              <a:rPr lang="ro-RO" dirty="0"/>
              <a:t>”</a:t>
            </a:r>
            <a:r>
              <a:rPr lang="en-IE" dirty="0"/>
              <a:t> s-a </a:t>
            </a:r>
            <a:r>
              <a:rPr lang="en-IE" dirty="0" err="1"/>
              <a:t>desfășurat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perioada</a:t>
            </a:r>
            <a:r>
              <a:rPr lang="en-IE" dirty="0"/>
              <a:t> 30 </a:t>
            </a:r>
            <a:r>
              <a:rPr lang="en-IE" dirty="0" err="1"/>
              <a:t>mai</a:t>
            </a:r>
            <a:r>
              <a:rPr lang="en-IE" dirty="0"/>
              <a:t> - 5 </a:t>
            </a:r>
            <a:r>
              <a:rPr lang="en-IE" dirty="0" err="1"/>
              <a:t>iunie</a:t>
            </a:r>
            <a:r>
              <a:rPr lang="en-IE" dirty="0"/>
              <a:t> 2020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fost</a:t>
            </a:r>
            <a:r>
              <a:rPr lang="en-IE" dirty="0"/>
              <a:t> </a:t>
            </a:r>
            <a:r>
              <a:rPr lang="en-IE" dirty="0" err="1"/>
              <a:t>organizată</a:t>
            </a:r>
            <a:r>
              <a:rPr lang="en-IE" dirty="0"/>
              <a:t> de o </a:t>
            </a:r>
            <a:r>
              <a:rPr lang="en-IE" dirty="0" err="1"/>
              <a:t>rețea</a:t>
            </a:r>
            <a:r>
              <a:rPr lang="en-IE" dirty="0"/>
              <a:t> de </a:t>
            </a:r>
            <a:r>
              <a:rPr lang="en-IE" dirty="0" err="1"/>
              <a:t>proiecte</a:t>
            </a:r>
            <a:r>
              <a:rPr lang="en-IE" dirty="0"/>
              <a:t> </a:t>
            </a:r>
            <a:r>
              <a:rPr lang="ro-RO" dirty="0"/>
              <a:t>di</a:t>
            </a:r>
            <a:r>
              <a:rPr lang="en-IE" dirty="0"/>
              <a:t>n </a:t>
            </a:r>
            <a:r>
              <a:rPr lang="en-IE" dirty="0" err="1"/>
              <a:t>întreaga</a:t>
            </a:r>
            <a:r>
              <a:rPr lang="en-IE" dirty="0"/>
              <a:t> </a:t>
            </a:r>
            <a:r>
              <a:rPr lang="en-IE" dirty="0" err="1"/>
              <a:t>lume</a:t>
            </a:r>
            <a:r>
              <a:rPr lang="en-IE" dirty="0"/>
              <a:t>. 
</a:t>
            </a:r>
            <a:r>
              <a:rPr lang="en-IE" dirty="0" err="1"/>
              <a:t>În</a:t>
            </a:r>
            <a:r>
              <a:rPr lang="en-IE" dirty="0"/>
              <a:t> 2020, </a:t>
            </a:r>
            <a:r>
              <a:rPr lang="ro-RO" dirty="0"/>
              <a:t>pandemia a condus la distanțare</a:t>
            </a:r>
            <a:r>
              <a:rPr lang="en-IE" dirty="0"/>
              <a:t> </a:t>
            </a:r>
            <a:r>
              <a:rPr lang="en-IE" dirty="0" err="1"/>
              <a:t>fizic</a:t>
            </a:r>
            <a:r>
              <a:rPr lang="ro-RO" dirty="0"/>
              <a:t>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la </a:t>
            </a:r>
            <a:r>
              <a:rPr lang="en-IE" dirty="0" err="1"/>
              <a:t>necesitatea</a:t>
            </a:r>
            <a:r>
              <a:rPr lang="en-IE" dirty="0"/>
              <a:t> de a </a:t>
            </a:r>
            <a:r>
              <a:rPr lang="en-IE" dirty="0" err="1"/>
              <a:t>găsi</a:t>
            </a:r>
            <a:r>
              <a:rPr lang="en-IE" dirty="0"/>
              <a:t> </a:t>
            </a:r>
            <a:r>
              <a:rPr lang="en-IE" dirty="0" err="1"/>
              <a:t>noi</a:t>
            </a:r>
            <a:r>
              <a:rPr lang="en-IE" dirty="0"/>
              <a:t> </a:t>
            </a:r>
            <a:r>
              <a:rPr lang="en-IE" dirty="0" err="1"/>
              <a:t>modalități</a:t>
            </a:r>
            <a:r>
              <a:rPr lang="en-IE" dirty="0"/>
              <a:t> </a:t>
            </a:r>
            <a:r>
              <a:rPr lang="en-IE" dirty="0" err="1"/>
              <a:t>prin</a:t>
            </a:r>
            <a:r>
              <a:rPr lang="en-IE" dirty="0"/>
              <a:t> care </a:t>
            </a:r>
            <a:r>
              <a:rPr lang="en-IE" dirty="0" err="1"/>
              <a:t>comunitățile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fie </a:t>
            </a:r>
            <a:r>
              <a:rPr lang="en-IE" dirty="0" err="1"/>
              <a:t>conectate</a:t>
            </a:r>
            <a:r>
              <a:rPr lang="en-IE" dirty="0"/>
              <a:t> social. 
Placemaking</a:t>
            </a:r>
            <a:r>
              <a:rPr lang="ro-RO" dirty="0"/>
              <a:t> în Pridvor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o idee </a:t>
            </a:r>
            <a:r>
              <a:rPr lang="en-IE" dirty="0" err="1"/>
              <a:t>simplă</a:t>
            </a:r>
            <a:r>
              <a:rPr lang="en-IE" dirty="0"/>
              <a:t>, care </a:t>
            </a:r>
            <a:r>
              <a:rPr lang="en-IE" dirty="0" err="1"/>
              <a:t>încurajează</a:t>
            </a:r>
            <a:r>
              <a:rPr lang="en-IE" dirty="0"/>
              <a:t> </a:t>
            </a:r>
            <a:r>
              <a:rPr lang="en-IE" dirty="0" err="1"/>
              <a:t>acțiunea</a:t>
            </a:r>
            <a:r>
              <a:rPr lang="en-IE" dirty="0"/>
              <a:t> </a:t>
            </a:r>
            <a:r>
              <a:rPr lang="ro-RO" dirty="0"/>
              <a:t>de </a:t>
            </a:r>
            <a:r>
              <a:rPr lang="en-IE" dirty="0"/>
              <a:t>placemaking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aducerea</a:t>
            </a:r>
            <a:r>
              <a:rPr lang="en-IE" dirty="0"/>
              <a:t> </a:t>
            </a:r>
            <a:r>
              <a:rPr lang="en-IE" dirty="0" err="1"/>
              <a:t>oamenilor</a:t>
            </a:r>
            <a:r>
              <a:rPr lang="en-IE" dirty="0"/>
              <a:t> </a:t>
            </a:r>
            <a:r>
              <a:rPr lang="en-IE" dirty="0" err="1"/>
              <a:t>împreună</a:t>
            </a:r>
            <a:r>
              <a:rPr lang="en-IE" dirty="0"/>
              <a:t>  </a:t>
            </a:r>
            <a:r>
              <a:rPr lang="ro-RO" dirty="0"/>
              <a:t>(</a:t>
            </a:r>
            <a:r>
              <a:rPr lang="en-IE" dirty="0"/>
              <a:t>la o </a:t>
            </a:r>
            <a:r>
              <a:rPr lang="en-IE" dirty="0" err="1"/>
              <a:t>distanță</a:t>
            </a:r>
            <a:r>
              <a:rPr lang="en-IE" dirty="0"/>
              <a:t> </a:t>
            </a:r>
            <a:r>
              <a:rPr lang="en-IE" dirty="0" err="1"/>
              <a:t>sigură</a:t>
            </a:r>
            <a:r>
              <a:rPr lang="en-IE" dirty="0"/>
              <a:t>), cu </a:t>
            </a:r>
            <a:r>
              <a:rPr lang="en-IE" dirty="0" err="1"/>
              <a:t>activități</a:t>
            </a:r>
            <a:r>
              <a:rPr lang="en-IE" dirty="0"/>
              <a:t> simple pe </a:t>
            </a:r>
            <a:r>
              <a:rPr lang="en-IE" dirty="0" err="1"/>
              <a:t>balcoane</a:t>
            </a:r>
            <a:r>
              <a:rPr lang="en-IE" dirty="0"/>
              <a:t>,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curțile</a:t>
            </a:r>
            <a:r>
              <a:rPr lang="en-IE" dirty="0"/>
              <a:t> din </a:t>
            </a:r>
            <a:r>
              <a:rPr lang="en-IE" dirty="0" err="1"/>
              <a:t>față</a:t>
            </a:r>
            <a:r>
              <a:rPr lang="en-IE" dirty="0"/>
              <a:t>, </a:t>
            </a:r>
            <a:r>
              <a:rPr lang="en-IE" dirty="0" err="1"/>
              <a:t>alei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pridvoruri</a:t>
            </a:r>
            <a:r>
              <a:rPr lang="en-IE" dirty="0"/>
              <a:t>. </a:t>
            </a:r>
            <a:r>
              <a:rPr lang="ro-RO" dirty="0"/>
              <a:t>De asemenea, </a:t>
            </a:r>
            <a:r>
              <a:rPr lang="en-IE" dirty="0" err="1"/>
              <a:t>poate</a:t>
            </a:r>
            <a:r>
              <a:rPr lang="en-IE" dirty="0"/>
              <a:t> include </a:t>
            </a:r>
            <a:r>
              <a:rPr lang="en-IE" dirty="0" err="1"/>
              <a:t>acțiuni</a:t>
            </a:r>
            <a:r>
              <a:rPr lang="en-IE" dirty="0"/>
              <a:t> simple, </a:t>
            </a:r>
            <a:r>
              <a:rPr lang="ro-RO" dirty="0"/>
              <a:t>cum </a:t>
            </a:r>
            <a:r>
              <a:rPr lang="en-IE" dirty="0" err="1"/>
              <a:t>ar</a:t>
            </a:r>
            <a:r>
              <a:rPr lang="en-IE" dirty="0"/>
              <a:t> fi </a:t>
            </a:r>
            <a:r>
              <a:rPr lang="en-IE" dirty="0" err="1"/>
              <a:t>plantarea</a:t>
            </a:r>
            <a:r>
              <a:rPr lang="en-IE" dirty="0"/>
              <a:t> de </a:t>
            </a:r>
            <a:r>
              <a:rPr lang="en-IE" dirty="0" err="1"/>
              <a:t>flori</a:t>
            </a:r>
            <a:r>
              <a:rPr lang="ro-RO" dirty="0"/>
              <a:t> sau</a:t>
            </a:r>
            <a:r>
              <a:rPr lang="en-IE" dirty="0"/>
              <a:t> </a:t>
            </a:r>
            <a:r>
              <a:rPr lang="en-IE" dirty="0" err="1"/>
              <a:t>pictura</a:t>
            </a:r>
            <a:r>
              <a:rPr lang="ro-RO" dirty="0"/>
              <a:t> pe</a:t>
            </a:r>
            <a:r>
              <a:rPr lang="en-IE" dirty="0"/>
              <a:t> </a:t>
            </a:r>
            <a:r>
              <a:rPr lang="ro-RO" dirty="0"/>
              <a:t>gard.</a:t>
            </a:r>
            <a:r>
              <a:rPr lang="en-IE" dirty="0"/>
              <a:t>
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F03C4-B095-4EE8-AE5B-CB543A5065DE}"/>
              </a:ext>
            </a:extLst>
          </p:cNvPr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dirty="0">
                <a:solidFill>
                  <a:prstClr val="white"/>
                </a:solidFill>
                <a:latin typeface="Calibri" panose="020F0502020204030204"/>
              </a:rPr>
              <a:t>IDEE DE 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PLACEMAKING STANDARD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51665-0145-4643-BEF0-AFA0DC636A86}"/>
              </a:ext>
            </a:extLst>
          </p:cNvPr>
          <p:cNvSpPr txBox="1"/>
          <p:nvPr/>
        </p:nvSpPr>
        <p:spPr>
          <a:xfrm>
            <a:off x="9165020" y="6385805"/>
            <a:ext cx="1755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2"/>
              </a:rPr>
              <a:t>Source</a:t>
            </a:r>
            <a:endParaRPr lang="en-IE" sz="1000" dirty="0"/>
          </a:p>
        </p:txBody>
      </p:sp>
      <p:pic>
        <p:nvPicPr>
          <p:cNvPr id="17" name="Picture 16" descr="A group of people sitting in a yard&#10;&#10;Description automatically generated">
            <a:extLst>
              <a:ext uri="{FF2B5EF4-FFF2-40B4-BE49-F238E27FC236}">
                <a16:creationId xmlns:a16="http://schemas.microsoft.com/office/drawing/2014/main" id="{883976D1-6470-4D8F-9781-56DD613615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934943" y="54029"/>
            <a:ext cx="3171825" cy="3960923"/>
          </a:xfrm>
          <a:prstGeom prst="rect">
            <a:avLst/>
          </a:prstGeom>
        </p:spPr>
      </p:pic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26B76FCB-B043-4AAE-937B-3CA901C03E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34943" y="4120708"/>
            <a:ext cx="3171825" cy="20132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F1601A-F30B-4418-B277-E93DB98BE1C0}"/>
              </a:ext>
            </a:extLst>
          </p:cNvPr>
          <p:cNvSpPr txBox="1"/>
          <p:nvPr/>
        </p:nvSpPr>
        <p:spPr>
          <a:xfrm>
            <a:off x="8934942" y="7135705"/>
            <a:ext cx="3171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6" tooltip="https://en.wikipedia.org/wiki/Spring_(season)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7" tooltip="https://creativecommons.org/licenses/by-sa/3.0/"/>
              </a:rPr>
              <a:t>CC BY-SA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63579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626CAB-A839-4C29-91B5-B59A90237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927" y="542952"/>
            <a:ext cx="8246680" cy="644718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Biblioteci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comunitare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stradale</a:t>
            </a:r>
            <a:r>
              <a:rPr lang="en-IE" dirty="0">
                <a:solidFill>
                  <a:schemeClr val="bg1"/>
                </a:solidFill>
              </a:rPr>
              <a:t>/</a:t>
            </a:r>
            <a:r>
              <a:rPr lang="en-IE" dirty="0" err="1">
                <a:solidFill>
                  <a:schemeClr val="bg1"/>
                </a:solidFill>
              </a:rPr>
              <a:t>miniaturale</a:t>
            </a:r>
            <a:r>
              <a:rPr lang="en-IE" dirty="0">
                <a:solidFill>
                  <a:schemeClr val="bg1"/>
                </a:solidFill>
              </a:rPr>
              <a:t> 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9E6F5-D171-4C98-9DEE-507CE0281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927" y="1559671"/>
            <a:ext cx="5181513" cy="4175474"/>
          </a:xfrm>
        </p:spPr>
        <p:txBody>
          <a:bodyPr/>
          <a:lstStyle/>
          <a:p>
            <a:r>
              <a:rPr lang="en-IE" dirty="0" err="1"/>
              <a:t>Bibliotecile</a:t>
            </a:r>
            <a:r>
              <a:rPr lang="en-IE" dirty="0"/>
              <a:t> </a:t>
            </a:r>
            <a:r>
              <a:rPr lang="en-IE" dirty="0" err="1"/>
              <a:t>gratuite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miniatură</a:t>
            </a:r>
            <a:r>
              <a:rPr lang="en-IE" dirty="0"/>
              <a:t> apar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comunități</a:t>
            </a:r>
            <a:r>
              <a:rPr lang="en-IE" dirty="0"/>
              <a:t> din </a:t>
            </a:r>
            <a:r>
              <a:rPr lang="en-IE" dirty="0" err="1"/>
              <a:t>toată</a:t>
            </a:r>
            <a:r>
              <a:rPr lang="en-IE" dirty="0"/>
              <a:t> Europa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hoteluri</a:t>
            </a:r>
            <a:r>
              <a:rPr lang="en-IE" dirty="0"/>
              <a:t>, </a:t>
            </a:r>
            <a:r>
              <a:rPr lang="en-IE" dirty="0" err="1"/>
              <a:t>gări</a:t>
            </a:r>
            <a:r>
              <a:rPr lang="en-IE" dirty="0"/>
              <a:t>, </a:t>
            </a:r>
            <a:r>
              <a:rPr lang="en-IE" dirty="0" err="1"/>
              <a:t>școli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chiar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cutii</a:t>
            </a:r>
            <a:r>
              <a:rPr lang="en-IE" dirty="0"/>
              <a:t> </a:t>
            </a:r>
            <a:r>
              <a:rPr lang="en-IE" dirty="0" err="1"/>
              <a:t>telefonice</a:t>
            </a:r>
            <a:r>
              <a:rPr lang="en-IE" dirty="0"/>
              <a:t> </a:t>
            </a:r>
            <a:r>
              <a:rPr lang="en-IE" dirty="0" err="1"/>
              <a:t>vechi</a:t>
            </a:r>
            <a:r>
              <a:rPr lang="en-IE" dirty="0"/>
              <a:t>.
</a:t>
            </a:r>
            <a:r>
              <a:rPr lang="en-IE" dirty="0" err="1"/>
              <a:t>Bibliotecile</a:t>
            </a:r>
            <a:r>
              <a:rPr lang="en-IE" dirty="0"/>
              <a:t> </a:t>
            </a:r>
            <a:r>
              <a:rPr lang="en-IE" dirty="0" err="1"/>
              <a:t>miniaturale</a:t>
            </a:r>
            <a:r>
              <a:rPr lang="en-IE" dirty="0"/>
              <a:t> sunt de </a:t>
            </a:r>
            <a:r>
              <a:rPr lang="en-IE" dirty="0" err="1"/>
              <a:t>obicei</a:t>
            </a:r>
            <a:r>
              <a:rPr lang="en-IE" dirty="0"/>
              <a:t> </a:t>
            </a:r>
            <a:r>
              <a:rPr lang="en-IE" dirty="0" err="1"/>
              <a:t>realizate</a:t>
            </a:r>
            <a:r>
              <a:rPr lang="en-IE" dirty="0"/>
              <a:t> din </a:t>
            </a:r>
            <a:r>
              <a:rPr lang="en-IE" dirty="0" err="1"/>
              <a:t>lemn</a:t>
            </a:r>
            <a:r>
              <a:rPr lang="en-IE" dirty="0"/>
              <a:t> cu carcase de </a:t>
            </a:r>
            <a:r>
              <a:rPr lang="en-IE" dirty="0" err="1"/>
              <a:t>sticlă</a:t>
            </a:r>
            <a:r>
              <a:rPr lang="en-IE" dirty="0"/>
              <a:t> care pot fi </a:t>
            </a:r>
            <a:r>
              <a:rPr lang="en-IE" dirty="0" err="1"/>
              <a:t>deschise</a:t>
            </a:r>
            <a:r>
              <a:rPr lang="en-IE" dirty="0"/>
              <a:t>; </a:t>
            </a:r>
            <a:r>
              <a:rPr lang="en-IE" dirty="0" err="1"/>
              <a:t>utilizatorii</a:t>
            </a:r>
            <a:r>
              <a:rPr lang="en-IE" dirty="0"/>
              <a:t> </a:t>
            </a:r>
            <a:r>
              <a:rPr lang="en-IE" dirty="0" err="1"/>
              <a:t>iau</a:t>
            </a:r>
            <a:r>
              <a:rPr lang="en-IE" dirty="0"/>
              <a:t> o carte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ro-RO" dirty="0"/>
              <a:t>lasă </a:t>
            </a:r>
            <a:r>
              <a:rPr lang="en-IE" dirty="0"/>
              <a:t>o</a:t>
            </a:r>
            <a:r>
              <a:rPr lang="ro-RO" dirty="0"/>
              <a:t> altă</a:t>
            </a:r>
            <a:r>
              <a:rPr lang="en-IE" dirty="0"/>
              <a:t> carte. </a:t>
            </a:r>
            <a:r>
              <a:rPr lang="en-IE" dirty="0" err="1"/>
              <a:t>Aceste</a:t>
            </a:r>
            <a:r>
              <a:rPr lang="en-IE" dirty="0"/>
              <a:t> </a:t>
            </a:r>
            <a:r>
              <a:rPr lang="en-IE" dirty="0" err="1"/>
              <a:t>biblioteci</a:t>
            </a:r>
            <a:r>
              <a:rPr lang="en-IE" dirty="0"/>
              <a:t> </a:t>
            </a:r>
            <a:r>
              <a:rPr lang="en-IE" dirty="0" err="1"/>
              <a:t>mici</a:t>
            </a:r>
            <a:r>
              <a:rPr lang="en-IE" dirty="0"/>
              <a:t> sunt o idee </a:t>
            </a:r>
            <a:r>
              <a:rPr lang="en-IE" dirty="0" err="1"/>
              <a:t>simplă</a:t>
            </a:r>
            <a:r>
              <a:rPr lang="en-IE" dirty="0"/>
              <a:t>, </a:t>
            </a:r>
            <a:r>
              <a:rPr lang="en-IE" dirty="0" err="1"/>
              <a:t>dar</a:t>
            </a:r>
            <a:r>
              <a:rPr lang="en-IE" dirty="0"/>
              <a:t> care p</a:t>
            </a:r>
            <a:r>
              <a:rPr lang="ro-RO" dirty="0" err="1"/>
              <a:t>oate</a:t>
            </a:r>
            <a:r>
              <a:rPr lang="en-IE" dirty="0"/>
              <a:t> </a:t>
            </a:r>
            <a:r>
              <a:rPr lang="en-IE" dirty="0" err="1"/>
              <a:t>crea</a:t>
            </a:r>
            <a:r>
              <a:rPr lang="en-IE" dirty="0"/>
              <a:t> un sentiment de</a:t>
            </a:r>
            <a:r>
              <a:rPr lang="ro-RO" dirty="0"/>
              <a:t> apartenență la</a:t>
            </a:r>
            <a:r>
              <a:rPr lang="en-IE" dirty="0"/>
              <a:t> </a:t>
            </a:r>
            <a:r>
              <a:rPr lang="en-IE" dirty="0" err="1"/>
              <a:t>comunitate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ro-RO" dirty="0"/>
              <a:t> la</a:t>
            </a:r>
            <a:r>
              <a:rPr lang="en-IE" dirty="0"/>
              <a:t> loc. 
</a:t>
            </a:r>
            <a:r>
              <a:rPr lang="ro-RO" dirty="0"/>
              <a:t>Aceste proiecte au rolul de </a:t>
            </a:r>
            <a:r>
              <a:rPr lang="en-IE" dirty="0"/>
              <a:t> </a:t>
            </a:r>
            <a:r>
              <a:rPr lang="ro-RO" dirty="0"/>
              <a:t>a-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invit</a:t>
            </a:r>
            <a:r>
              <a:rPr lang="ro-RO" dirty="0"/>
              <a:t>a</a:t>
            </a:r>
            <a:r>
              <a:rPr lang="en-IE" dirty="0"/>
              <a:t> pe </a:t>
            </a:r>
            <a:r>
              <a:rPr lang="en-IE" dirty="0" err="1"/>
              <a:t>vecini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împărtășească</a:t>
            </a:r>
            <a:r>
              <a:rPr lang="en-IE" dirty="0"/>
              <a:t> </a:t>
            </a:r>
            <a:r>
              <a:rPr lang="en-IE" dirty="0" err="1"/>
              <a:t>bucuriile</a:t>
            </a:r>
            <a:r>
              <a:rPr lang="en-IE" dirty="0"/>
              <a:t> </a:t>
            </a:r>
            <a:r>
              <a:rPr lang="en-IE" dirty="0" err="1"/>
              <a:t>lecturii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pot </a:t>
            </a:r>
            <a:r>
              <a:rPr lang="en-IE" dirty="0" err="1"/>
              <a:t>crea</a:t>
            </a:r>
            <a:r>
              <a:rPr lang="en-IE" dirty="0"/>
              <a:t> </a:t>
            </a:r>
            <a:r>
              <a:rPr lang="en-IE" dirty="0" err="1"/>
              <a:t>conexiuni</a:t>
            </a:r>
            <a:r>
              <a:rPr lang="en-IE" dirty="0"/>
              <a:t> de </a:t>
            </a:r>
            <a:r>
              <a:rPr lang="en-IE" dirty="0" err="1"/>
              <a:t>durată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interiorul</a:t>
            </a:r>
            <a:r>
              <a:rPr lang="en-IE" dirty="0"/>
              <a:t> </a:t>
            </a:r>
            <a:r>
              <a:rPr lang="en-IE" dirty="0" err="1"/>
              <a:t>comunității</a:t>
            </a:r>
            <a:r>
              <a:rPr lang="en-IE" dirty="0"/>
              <a:t>.
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F03C4-B095-4EE8-AE5B-CB543A5065DE}"/>
              </a:ext>
            </a:extLst>
          </p:cNvPr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dirty="0">
                <a:solidFill>
                  <a:prstClr val="white"/>
                </a:solidFill>
                <a:latin typeface="Calibri" panose="020F0502020204030204"/>
              </a:rPr>
              <a:t>IDEE DE 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PLACEMAKING STANDARD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51665-0145-4643-BEF0-AFA0DC636A86}"/>
              </a:ext>
            </a:extLst>
          </p:cNvPr>
          <p:cNvSpPr txBox="1"/>
          <p:nvPr/>
        </p:nvSpPr>
        <p:spPr>
          <a:xfrm>
            <a:off x="548404" y="6611779"/>
            <a:ext cx="1755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2"/>
              </a:rPr>
              <a:t>Source</a:t>
            </a:r>
            <a:endParaRPr lang="en-IE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8F3AE8-6596-4771-866A-5C583670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49" y="1412613"/>
            <a:ext cx="4926116" cy="328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AF3B9-FDF6-4BD6-9920-E8BB5D70CE49}"/>
              </a:ext>
            </a:extLst>
          </p:cNvPr>
          <p:cNvSpPr txBox="1"/>
          <p:nvPr/>
        </p:nvSpPr>
        <p:spPr>
          <a:xfrm>
            <a:off x="5953760" y="4833326"/>
            <a:ext cx="62444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u="none" strike="noStrike" dirty="0">
                <a:solidFill>
                  <a:srgbClr val="6D6E6C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Adopt a Phone Booth Library</a:t>
            </a:r>
            <a:r>
              <a:rPr lang="en-GB" sz="1400" b="0" i="0" dirty="0">
                <a:solidFill>
                  <a:srgbClr val="6D6E6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o-RO" sz="1400" b="0" i="0" dirty="0">
                <a:solidFill>
                  <a:srgbClr val="6D6E6C"/>
                </a:solidFill>
                <a:effectLst/>
                <a:latin typeface="Arial" panose="020B0604020202020204" pitchFamily="34" charset="0"/>
              </a:rPr>
              <a:t>Odată cu apariția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telefoanel</a:t>
            </a:r>
            <a:r>
              <a:rPr lang="ro-RO" sz="1400" dirty="0">
                <a:solidFill>
                  <a:srgbClr val="6D6E6C"/>
                </a:solidFill>
                <a:latin typeface="Arial" panose="020B0604020202020204" pitchFamily="34" charset="0"/>
              </a:rPr>
              <a:t>or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mobile, nu pare </a:t>
            </a:r>
            <a:r>
              <a:rPr lang="ro-RO" sz="1400" dirty="0">
                <a:solidFill>
                  <a:srgbClr val="6D6E6C"/>
                </a:solidFill>
                <a:latin typeface="Arial" panose="020B0604020202020204" pitchFamily="34" charset="0"/>
              </a:rPr>
              <a:t>să mai fie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nevoie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de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cabine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telefonice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,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dar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decât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ro-RO" sz="1400" dirty="0">
                <a:solidFill>
                  <a:srgbClr val="6D6E6C"/>
                </a:solidFill>
                <a:latin typeface="Arial" panose="020B0604020202020204" pitchFamily="34" charset="0"/>
              </a:rPr>
              <a:t>să renunțe la aceste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cabine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roș</a:t>
            </a:r>
            <a:r>
              <a:rPr lang="ro-RO" sz="1400" dirty="0">
                <a:solidFill>
                  <a:srgbClr val="6D6E6C"/>
                </a:solidFill>
                <a:latin typeface="Arial" panose="020B0604020202020204" pitchFamily="34" charset="0"/>
              </a:rPr>
              <a:t>ii atât de renumite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în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Marea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Britanie,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comunitățile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locale le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folosesc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în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scopuri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noi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. </a:t>
            </a:r>
            <a:r>
              <a:rPr lang="en-GB" sz="1400" b="1" i="0" u="none" strike="noStrike" dirty="0">
                <a:solidFill>
                  <a:srgbClr val="6D6E6C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British Telecom</a:t>
            </a:r>
            <a:r>
              <a:rPr lang="en-GB" sz="1400" b="0" i="0" dirty="0">
                <a:solidFill>
                  <a:srgbClr val="6D6E6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încurajează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orașele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să-și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transforme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cabinele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telefonice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în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minibiblioteci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și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până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acum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sute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de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comunități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și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-au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transformat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cutia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telefonică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6D6E6C"/>
                </a:solidFill>
                <a:latin typeface="Arial" panose="020B0604020202020204" pitchFamily="34" charset="0"/>
              </a:rPr>
              <a:t>Dacă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 </a:t>
            </a:r>
            <a:r>
              <a:rPr lang="ro-RO" sz="1400" dirty="0">
                <a:solidFill>
                  <a:srgbClr val="6D6E6C"/>
                </a:solidFill>
                <a:latin typeface="Arial" panose="020B0604020202020204" pitchFamily="34" charset="0"/>
              </a:rPr>
              <a:t>aveți în comunitate, astfel de spații care stau goale</a:t>
            </a:r>
            <a:r>
              <a:rPr lang="en-GB" sz="1400" dirty="0">
                <a:solidFill>
                  <a:srgbClr val="6D6E6C"/>
                </a:solidFill>
                <a:latin typeface="Arial" panose="020B0604020202020204" pitchFamily="34" charset="0"/>
              </a:rPr>
              <a:t>, </a:t>
            </a:r>
            <a:r>
              <a:rPr lang="ro-RO" sz="1400" dirty="0">
                <a:solidFill>
                  <a:srgbClr val="6D6E6C"/>
                </a:solidFill>
                <a:latin typeface="Arial" panose="020B0604020202020204" pitchFamily="34" charset="0"/>
              </a:rPr>
              <a:t>vă puteți gândi serios să îl transformați într-o mini-bibliotecă.</a:t>
            </a:r>
            <a:endParaRPr lang="en-IE" sz="1400" dirty="0">
              <a:solidFill>
                <a:srgbClr val="6D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9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76541-6247-431B-B95B-35663DC05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434" y="151760"/>
            <a:ext cx="4267199" cy="162484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68BBAF"/>
                </a:solidFill>
              </a:rPr>
              <a:t>MODULUL 3 PREZENTARE GENERALĂ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77A13-144A-4283-848C-4CA3EF01C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920" y="1992987"/>
            <a:ext cx="4551335" cy="3642009"/>
          </a:xfrm>
        </p:spPr>
        <p:txBody>
          <a:bodyPr/>
          <a:lstStyle/>
          <a:p>
            <a:r>
              <a:rPr lang="en-IE" sz="2200" dirty="0" err="1">
                <a:solidFill>
                  <a:srgbClr val="7F4182"/>
                </a:solidFill>
              </a:rPr>
              <a:t>În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acest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modul</a:t>
            </a:r>
            <a:r>
              <a:rPr lang="en-IE" sz="2200" dirty="0">
                <a:solidFill>
                  <a:srgbClr val="7F4182"/>
                </a:solidFill>
              </a:rPr>
              <a:t>, </a:t>
            </a:r>
            <a:r>
              <a:rPr lang="en-IE" sz="2200" dirty="0" err="1">
                <a:solidFill>
                  <a:srgbClr val="7F4182"/>
                </a:solidFill>
              </a:rPr>
              <a:t>explorăm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ro-RO" sz="2200" dirty="0">
                <a:solidFill>
                  <a:srgbClr val="7F4182"/>
                </a:solidFill>
              </a:rPr>
              <a:t>plasarea spațiilor publice</a:t>
            </a:r>
            <a:r>
              <a:rPr lang="en-IE" sz="2200" dirty="0">
                <a:solidFill>
                  <a:srgbClr val="7F4182"/>
                </a:solidFill>
              </a:rPr>
              <a:t> ca un </a:t>
            </a:r>
            <a:r>
              <a:rPr lang="en-IE" sz="2200" dirty="0" err="1">
                <a:solidFill>
                  <a:srgbClr val="7F4182"/>
                </a:solidFill>
              </a:rPr>
              <a:t>proces</a:t>
            </a:r>
            <a:r>
              <a:rPr lang="en-IE" sz="2200" dirty="0">
                <a:solidFill>
                  <a:srgbClr val="7F4182"/>
                </a:solidFill>
              </a:rPr>
              <a:t> de </a:t>
            </a:r>
            <a:r>
              <a:rPr lang="ro-RO" sz="2200" dirty="0">
                <a:solidFill>
                  <a:srgbClr val="7F4182"/>
                </a:solidFill>
              </a:rPr>
              <a:t>dezvoltare</a:t>
            </a:r>
            <a:r>
              <a:rPr lang="en-IE" sz="2200" dirty="0">
                <a:solidFill>
                  <a:srgbClr val="7F4182"/>
                </a:solidFill>
              </a:rPr>
              <a:t> a </a:t>
            </a:r>
            <a:r>
              <a:rPr lang="en-IE" sz="2200" dirty="0" err="1">
                <a:solidFill>
                  <a:srgbClr val="7F4182"/>
                </a:solidFill>
              </a:rPr>
              <a:t>comunității</a:t>
            </a:r>
            <a:r>
              <a:rPr lang="en-IE" sz="2200" dirty="0">
                <a:solidFill>
                  <a:srgbClr val="7F4182"/>
                </a:solidFill>
              </a:rPr>
              <a:t>. 
</a:t>
            </a:r>
            <a:r>
              <a:rPr lang="en-IE" sz="2200" dirty="0"/>
              <a:t>Ne </a:t>
            </a:r>
            <a:r>
              <a:rPr lang="en-IE" sz="2200" dirty="0" err="1"/>
              <a:t>concentrăm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detaliu</a:t>
            </a:r>
            <a:r>
              <a:rPr lang="en-IE" sz="2200" dirty="0"/>
              <a:t> pe </a:t>
            </a:r>
            <a:r>
              <a:rPr lang="en-IE" sz="2200" dirty="0" err="1"/>
              <a:t>cele</a:t>
            </a:r>
            <a:r>
              <a:rPr lang="en-IE" sz="2200" dirty="0"/>
              <a:t> </a:t>
            </a:r>
            <a:r>
              <a:rPr lang="en-IE" sz="2200" dirty="0" err="1"/>
              <a:t>patru</a:t>
            </a:r>
            <a:r>
              <a:rPr lang="en-IE" sz="2200" dirty="0"/>
              <a:t> </a:t>
            </a:r>
            <a:r>
              <a:rPr lang="en-IE" sz="2200" dirty="0" err="1"/>
              <a:t>tipuri</a:t>
            </a:r>
            <a:r>
              <a:rPr lang="en-IE" sz="2200" dirty="0"/>
              <a:t> </a:t>
            </a:r>
            <a:r>
              <a:rPr lang="en-IE" sz="2200" dirty="0" err="1"/>
              <a:t>principale</a:t>
            </a:r>
            <a:r>
              <a:rPr lang="en-IE" sz="2200" dirty="0"/>
              <a:t> de </a:t>
            </a:r>
            <a:r>
              <a:rPr lang="en-IE" sz="2200" dirty="0" err="1"/>
              <a:t>plasare</a:t>
            </a:r>
            <a:r>
              <a:rPr lang="en-IE" sz="2200" dirty="0"/>
              <a:t> a </a:t>
            </a:r>
            <a:r>
              <a:rPr lang="ro-RO" sz="2200" dirty="0" err="1"/>
              <a:t>spați</a:t>
            </a:r>
            <a:r>
              <a:rPr lang="en-IE" sz="2200" dirty="0" err="1"/>
              <a:t>ilor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perfecționăm</a:t>
            </a:r>
            <a:r>
              <a:rPr lang="en-IE" sz="2200" dirty="0"/>
              <a:t> </a:t>
            </a:r>
            <a:r>
              <a:rPr lang="en-IE" sz="2200" dirty="0" err="1"/>
              <a:t>modul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care </a:t>
            </a:r>
            <a:r>
              <a:rPr lang="en-IE" sz="2200" dirty="0" err="1"/>
              <a:t>funcționează</a:t>
            </a:r>
            <a:r>
              <a:rPr lang="en-IE" sz="2200" dirty="0"/>
              <a:t> </a:t>
            </a:r>
            <a:r>
              <a:rPr lang="en-IE" sz="2200" dirty="0" err="1"/>
              <a:t>fiecare</a:t>
            </a:r>
            <a:r>
              <a:rPr lang="en-IE" sz="2200" dirty="0"/>
              <a:t>. </a:t>
            </a:r>
            <a:r>
              <a:rPr lang="ro-RO" sz="2200" dirty="0"/>
              <a:t>Analizăm anumite inițiative ale </a:t>
            </a:r>
            <a:r>
              <a:rPr lang="en-IE" sz="2200" dirty="0" err="1"/>
              <a:t>acestor</a:t>
            </a:r>
            <a:r>
              <a:rPr lang="en-IE" sz="2200" dirty="0"/>
              <a:t> </a:t>
            </a:r>
            <a:r>
              <a:rPr lang="en-IE" sz="2200" dirty="0" err="1"/>
              <a:t>comunități</a:t>
            </a:r>
            <a:r>
              <a:rPr lang="en-IE" sz="2200" dirty="0"/>
              <a:t>.</a:t>
            </a:r>
            <a:r>
              <a:rPr lang="en-IE" sz="2200" dirty="0">
                <a:solidFill>
                  <a:srgbClr val="7F4182"/>
                </a:solidFill>
              </a:rPr>
              <a:t>
</a:t>
            </a:r>
            <a:r>
              <a:rPr lang="en-IE" sz="2200" dirty="0" err="1">
                <a:solidFill>
                  <a:srgbClr val="BA0A94"/>
                </a:solidFill>
              </a:rPr>
              <a:t>În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secțiunea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finală</a:t>
            </a:r>
            <a:r>
              <a:rPr lang="en-IE" sz="2200" dirty="0">
                <a:solidFill>
                  <a:srgbClr val="BA0A94"/>
                </a:solidFill>
              </a:rPr>
              <a:t>, </a:t>
            </a:r>
            <a:r>
              <a:rPr lang="en-IE" sz="2200" dirty="0" err="1">
                <a:solidFill>
                  <a:srgbClr val="BA0A94"/>
                </a:solidFill>
              </a:rPr>
              <a:t>vă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oferim</a:t>
            </a:r>
            <a:r>
              <a:rPr lang="en-IE" sz="2200" dirty="0">
                <a:solidFill>
                  <a:srgbClr val="BA0A94"/>
                </a:solidFill>
              </a:rPr>
              <a:t> un </a:t>
            </a:r>
            <a:r>
              <a:rPr lang="en-IE" sz="2200" dirty="0" err="1">
                <a:solidFill>
                  <a:srgbClr val="BA0A94"/>
                </a:solidFill>
              </a:rPr>
              <a:t>pachet</a:t>
            </a:r>
            <a:r>
              <a:rPr lang="en-IE" sz="2200" dirty="0">
                <a:solidFill>
                  <a:srgbClr val="BA0A94"/>
                </a:solidFill>
              </a:rPr>
              <a:t> de </a:t>
            </a:r>
            <a:r>
              <a:rPr lang="en-IE" sz="2200" dirty="0" err="1">
                <a:solidFill>
                  <a:srgbClr val="BA0A94"/>
                </a:solidFill>
              </a:rPr>
              <a:t>exerciții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și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șabloane</a:t>
            </a:r>
            <a:r>
              <a:rPr lang="en-IE" sz="2200" dirty="0">
                <a:solidFill>
                  <a:srgbClr val="BA0A94"/>
                </a:solidFill>
              </a:rPr>
              <a:t> utile </a:t>
            </a:r>
            <a:r>
              <a:rPr lang="en-IE" sz="2200" dirty="0" err="1">
                <a:solidFill>
                  <a:srgbClr val="BA0A94"/>
                </a:solidFill>
              </a:rPr>
              <a:t>pentru</a:t>
            </a:r>
            <a:r>
              <a:rPr lang="en-IE" sz="2200" dirty="0">
                <a:solidFill>
                  <a:srgbClr val="BA0A94"/>
                </a:solidFill>
              </a:rPr>
              <a:t> a </a:t>
            </a:r>
            <a:r>
              <a:rPr lang="en-IE" sz="2200" dirty="0" err="1">
                <a:solidFill>
                  <a:srgbClr val="BA0A94"/>
                </a:solidFill>
              </a:rPr>
              <a:t>vă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ajuta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să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începeți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să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utilizați</a:t>
            </a:r>
            <a:r>
              <a:rPr lang="en-IE" sz="2200" dirty="0">
                <a:solidFill>
                  <a:srgbClr val="BA0A94"/>
                </a:solidFill>
              </a:rPr>
              <a:t> placemaking </a:t>
            </a:r>
            <a:r>
              <a:rPr lang="en-IE" sz="2200" dirty="0" err="1">
                <a:solidFill>
                  <a:srgbClr val="BA0A94"/>
                </a:solidFill>
              </a:rPr>
              <a:t>în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planificarea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noului</a:t>
            </a:r>
            <a:r>
              <a:rPr lang="en-IE" sz="2200" dirty="0">
                <a:solidFill>
                  <a:srgbClr val="BA0A94"/>
                </a:solidFill>
              </a:rPr>
              <a:t> </a:t>
            </a:r>
            <a:r>
              <a:rPr lang="en-IE" sz="2200" dirty="0" err="1">
                <a:solidFill>
                  <a:srgbClr val="BA0A94"/>
                </a:solidFill>
              </a:rPr>
              <a:t>proiect</a:t>
            </a:r>
            <a:r>
              <a:rPr lang="en-IE" sz="2200" dirty="0">
                <a:solidFill>
                  <a:srgbClr val="BA0A94"/>
                </a:solidFill>
              </a:rPr>
              <a:t> de </a:t>
            </a:r>
            <a:r>
              <a:rPr lang="en-IE" sz="2200" dirty="0" err="1">
                <a:solidFill>
                  <a:srgbClr val="BA0A94"/>
                </a:solidFill>
              </a:rPr>
              <a:t>regenerare</a:t>
            </a:r>
            <a:r>
              <a:rPr lang="en-IE" sz="2200" dirty="0">
                <a:solidFill>
                  <a:srgbClr val="BA0A94"/>
                </a:solidFill>
              </a:rPr>
              <a:t>!</a:t>
            </a:r>
            <a:r>
              <a:rPr lang="en-IE" sz="2200" dirty="0">
                <a:solidFill>
                  <a:srgbClr val="7F4182"/>
                </a:solidFill>
              </a:rPr>
              <a:t>
</a:t>
            </a:r>
          </a:p>
          <a:p>
            <a:endParaRPr lang="en-IE" sz="2200" dirty="0">
              <a:solidFill>
                <a:srgbClr val="7F4182"/>
              </a:solidFill>
            </a:endParaRPr>
          </a:p>
          <a:p>
            <a:endParaRPr lang="en-IE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0A378-0F86-4755-B2BF-0C5C7DEC15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txBody>
          <a:bodyPr/>
          <a:lstStyle/>
          <a:p>
            <a:r>
              <a:rPr lang="en-IE" dirty="0"/>
              <a:t>Intro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2EBDA-D8CE-46BE-8086-EE51F5AE01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0577" y="1232371"/>
            <a:ext cx="5954995" cy="8406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200" dirty="0"/>
              <a:t>Placemaking </a:t>
            </a:r>
            <a:r>
              <a:rPr lang="ro-RO" sz="2200" dirty="0"/>
              <a:t>S</a:t>
            </a:r>
            <a:r>
              <a:rPr lang="en-IE" sz="2200" dirty="0" err="1"/>
              <a:t>tandard</a:t>
            </a:r>
            <a:r>
              <a:rPr lang="en-IE" sz="2200" dirty="0"/>
              <a:t> - </a:t>
            </a:r>
            <a:r>
              <a:rPr lang="en-IE" sz="2200" dirty="0" err="1"/>
              <a:t>crearea</a:t>
            </a:r>
            <a:r>
              <a:rPr lang="en-IE" sz="2200" dirty="0"/>
              <a:t> de </a:t>
            </a:r>
            <a:r>
              <a:rPr lang="en-IE" sz="2200" dirty="0" err="1"/>
              <a:t>locuri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care </a:t>
            </a:r>
            <a:r>
              <a:rPr lang="en-IE" sz="2200" dirty="0" err="1"/>
              <a:t>oamenii</a:t>
            </a:r>
            <a:r>
              <a:rPr lang="en-IE" sz="2200" dirty="0"/>
              <a:t> </a:t>
            </a:r>
            <a:r>
              <a:rPr lang="en-IE" sz="2200" dirty="0" err="1"/>
              <a:t>doresc</a:t>
            </a:r>
            <a:r>
              <a:rPr lang="en-IE" sz="2200" dirty="0"/>
              <a:t> </a:t>
            </a:r>
            <a:r>
              <a:rPr lang="en-IE" sz="2200" dirty="0" err="1"/>
              <a:t>să</a:t>
            </a:r>
            <a:r>
              <a:rPr lang="en-IE" sz="2200" dirty="0"/>
              <a:t> </a:t>
            </a:r>
            <a:r>
              <a:rPr lang="en-IE" sz="2200" dirty="0" err="1"/>
              <a:t>trăiască</a:t>
            </a:r>
            <a:r>
              <a:rPr lang="en-IE" sz="2200" dirty="0"/>
              <a:t>, </a:t>
            </a:r>
            <a:r>
              <a:rPr lang="en-IE" sz="2200" dirty="0" err="1"/>
              <a:t>să</a:t>
            </a:r>
            <a:r>
              <a:rPr lang="en-IE" sz="2200" dirty="0"/>
              <a:t> </a:t>
            </a:r>
            <a:r>
              <a:rPr lang="en-IE" sz="2200" dirty="0" err="1"/>
              <a:t>lucreze</a:t>
            </a:r>
            <a:r>
              <a:rPr lang="en-IE" sz="2200" dirty="0"/>
              <a:t>, </a:t>
            </a:r>
            <a:r>
              <a:rPr lang="en-IE" sz="2200" dirty="0" err="1"/>
              <a:t>să</a:t>
            </a:r>
            <a:r>
              <a:rPr lang="en-IE" sz="2200" dirty="0"/>
              <a:t> se </a:t>
            </a:r>
            <a:r>
              <a:rPr lang="en-IE" sz="2200" dirty="0" err="1"/>
              <a:t>joace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să</a:t>
            </a:r>
            <a:r>
              <a:rPr lang="en-IE" sz="2200" dirty="0"/>
              <a:t> </a:t>
            </a:r>
            <a:r>
              <a:rPr lang="en-IE" sz="2200" dirty="0" err="1"/>
              <a:t>învețe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D8F2D6-9483-477F-BA1F-1ECA0BFE20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54401A-27CE-4DF1-B3D7-877FD566D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0577" y="2331018"/>
            <a:ext cx="5682103" cy="946384"/>
          </a:xfrm>
        </p:spPr>
        <p:txBody>
          <a:bodyPr>
            <a:normAutofit/>
          </a:bodyPr>
          <a:lstStyle/>
          <a:p>
            <a:r>
              <a:rPr lang="en-IE" dirty="0"/>
              <a:t>Placemaking </a:t>
            </a:r>
            <a:r>
              <a:rPr lang="ro-RO" dirty="0"/>
              <a:t>Strategic </a:t>
            </a:r>
            <a:r>
              <a:rPr lang="en-IE" dirty="0"/>
              <a:t>– </a:t>
            </a:r>
            <a:r>
              <a:rPr lang="en-IE" dirty="0" err="1"/>
              <a:t>utilizarea</a:t>
            </a:r>
            <a:r>
              <a:rPr lang="en-IE" dirty="0"/>
              <a:t> de </a:t>
            </a:r>
            <a:r>
              <a:rPr lang="en-IE" dirty="0" err="1"/>
              <a:t>plasare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atinge</a:t>
            </a:r>
            <a:r>
              <a:rPr lang="en-IE" dirty="0"/>
              <a:t> un </a:t>
            </a:r>
            <a:r>
              <a:rPr lang="en-IE" dirty="0" err="1"/>
              <a:t>anumit</a:t>
            </a:r>
            <a:r>
              <a:rPr lang="en-IE" dirty="0"/>
              <a:t> scop specific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84E57-7868-4167-8118-924799EA74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E" dirty="0"/>
              <a:t>02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5E8B33-D126-425C-8A1B-EA500F4368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9544" y="4671717"/>
            <a:ext cx="1176670" cy="927495"/>
          </a:xfrm>
        </p:spPr>
        <p:txBody>
          <a:bodyPr/>
          <a:lstStyle/>
          <a:p>
            <a:r>
              <a:rPr lang="en-IE" dirty="0"/>
              <a:t>04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55D0DA-09FF-4318-B954-5A56F2D5FE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9543" y="5810357"/>
            <a:ext cx="1202947" cy="927495"/>
          </a:xfrm>
        </p:spPr>
        <p:txBody>
          <a:bodyPr>
            <a:normAutofit fontScale="47500" lnSpcReduction="20000"/>
          </a:bodyPr>
          <a:lstStyle/>
          <a:p>
            <a:r>
              <a:rPr lang="fr-FR" dirty="0"/>
              <a:t>PACHET DE ACȚIUN</a:t>
            </a:r>
            <a:r>
              <a:rPr lang="ro-RO" dirty="0"/>
              <a:t>I</a:t>
            </a:r>
            <a:r>
              <a:rPr lang="fr-FR" dirty="0"/>
              <a:t> CHEIE 3:</a:t>
            </a:r>
            <a:endParaRPr lang="en-I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9F8F62-ECD1-4623-B818-79ED572CC6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60097" y="3478009"/>
            <a:ext cx="5731763" cy="1000629"/>
          </a:xfrm>
        </p:spPr>
        <p:txBody>
          <a:bodyPr>
            <a:normAutofit fontScale="92500"/>
          </a:bodyPr>
          <a:lstStyle/>
          <a:p>
            <a:r>
              <a:rPr lang="en-IE" dirty="0">
                <a:solidFill>
                  <a:prstClr val="white"/>
                </a:solidFill>
              </a:rPr>
              <a:t>Placemaking </a:t>
            </a:r>
            <a:r>
              <a:rPr lang="ro-RO" dirty="0">
                <a:solidFill>
                  <a:prstClr val="white"/>
                </a:solidFill>
              </a:rPr>
              <a:t>Creativ</a:t>
            </a:r>
            <a:r>
              <a:rPr lang="en-IE" dirty="0">
                <a:solidFill>
                  <a:prstClr val="white"/>
                </a:solidFill>
              </a:rPr>
              <a:t>- </a:t>
            </a:r>
            <a:r>
              <a:rPr lang="ro-RO" dirty="0">
                <a:solidFill>
                  <a:prstClr val="white"/>
                </a:solidFill>
              </a:rPr>
              <a:t>utilizarea</a:t>
            </a:r>
            <a:r>
              <a:rPr lang="en-IE" dirty="0">
                <a:solidFill>
                  <a:prstClr val="white"/>
                </a:solidFill>
              </a:rPr>
              <a:t> artel</a:t>
            </a:r>
            <a:r>
              <a:rPr lang="ro-RO" dirty="0">
                <a:solidFill>
                  <a:prstClr val="white"/>
                </a:solidFill>
              </a:rPr>
              <a:t>or</a:t>
            </a:r>
            <a:r>
              <a:rPr lang="en-IE" dirty="0">
                <a:solidFill>
                  <a:prstClr val="white"/>
                </a:solidFill>
              </a:rPr>
              <a:t> </a:t>
            </a:r>
            <a:r>
              <a:rPr lang="en-IE" dirty="0" err="1">
                <a:solidFill>
                  <a:prstClr val="white"/>
                </a:solidFill>
              </a:rPr>
              <a:t>și</a:t>
            </a:r>
            <a:r>
              <a:rPr lang="ro-RO" dirty="0">
                <a:solidFill>
                  <a:prstClr val="white"/>
                </a:solidFill>
              </a:rPr>
              <a:t> a</a:t>
            </a:r>
            <a:r>
              <a:rPr lang="en-IE" dirty="0">
                <a:solidFill>
                  <a:prstClr val="white"/>
                </a:solidFill>
              </a:rPr>
              <a:t> </a:t>
            </a:r>
            <a:r>
              <a:rPr lang="en-IE" dirty="0" err="1">
                <a:solidFill>
                  <a:prstClr val="white"/>
                </a:solidFill>
              </a:rPr>
              <a:t>activitățil</a:t>
            </a:r>
            <a:r>
              <a:rPr lang="ro-RO" dirty="0">
                <a:solidFill>
                  <a:prstClr val="white"/>
                </a:solidFill>
              </a:rPr>
              <a:t>or</a:t>
            </a:r>
            <a:r>
              <a:rPr lang="en-IE" dirty="0">
                <a:solidFill>
                  <a:prstClr val="white"/>
                </a:solidFill>
              </a:rPr>
              <a:t> </a:t>
            </a:r>
            <a:r>
              <a:rPr lang="en-IE" dirty="0" err="1">
                <a:solidFill>
                  <a:prstClr val="white"/>
                </a:solidFill>
              </a:rPr>
              <a:t>culturale</a:t>
            </a:r>
            <a:r>
              <a:rPr lang="en-IE" dirty="0">
                <a:solidFill>
                  <a:prstClr val="white"/>
                </a:solidFill>
              </a:rPr>
              <a:t> </a:t>
            </a:r>
            <a:r>
              <a:rPr lang="en-IE" dirty="0" err="1">
                <a:solidFill>
                  <a:prstClr val="white"/>
                </a:solidFill>
              </a:rPr>
              <a:t>pentru</a:t>
            </a:r>
            <a:r>
              <a:rPr lang="en-IE" dirty="0">
                <a:solidFill>
                  <a:prstClr val="white"/>
                </a:solidFill>
              </a:rPr>
              <a:t> a </a:t>
            </a:r>
            <a:r>
              <a:rPr lang="en-IE" dirty="0" err="1">
                <a:solidFill>
                  <a:prstClr val="white"/>
                </a:solidFill>
              </a:rPr>
              <a:t>modela</a:t>
            </a:r>
            <a:r>
              <a:rPr lang="en-IE" dirty="0">
                <a:solidFill>
                  <a:prstClr val="white"/>
                </a:solidFill>
              </a:rPr>
              <a:t> </a:t>
            </a:r>
            <a:r>
              <a:rPr lang="en-IE" dirty="0" err="1">
                <a:solidFill>
                  <a:prstClr val="white"/>
                </a:solidFill>
              </a:rPr>
              <a:t>caracterul</a:t>
            </a:r>
            <a:r>
              <a:rPr lang="en-IE" dirty="0">
                <a:solidFill>
                  <a:prstClr val="white"/>
                </a:solidFill>
              </a:rPr>
              <a:t> </a:t>
            </a:r>
            <a:r>
              <a:rPr lang="en-IE" dirty="0" err="1">
                <a:solidFill>
                  <a:prstClr val="white"/>
                </a:solidFill>
              </a:rPr>
              <a:t>fizic</a:t>
            </a:r>
            <a:r>
              <a:rPr lang="en-IE" dirty="0">
                <a:solidFill>
                  <a:prstClr val="white"/>
                </a:solidFill>
              </a:rPr>
              <a:t> </a:t>
            </a:r>
            <a:r>
              <a:rPr lang="en-IE" dirty="0" err="1">
                <a:solidFill>
                  <a:prstClr val="white"/>
                </a:solidFill>
              </a:rPr>
              <a:t>și</a:t>
            </a:r>
            <a:r>
              <a:rPr lang="en-IE" dirty="0">
                <a:solidFill>
                  <a:prstClr val="white"/>
                </a:solidFill>
              </a:rPr>
              <a:t> social al </a:t>
            </a:r>
            <a:r>
              <a:rPr lang="en-IE" dirty="0" err="1">
                <a:solidFill>
                  <a:prstClr val="white"/>
                </a:solidFill>
              </a:rPr>
              <a:t>comunității</a:t>
            </a:r>
            <a:r>
              <a:rPr lang="en-IE" dirty="0">
                <a:solidFill>
                  <a:prstClr val="white"/>
                </a:solidFill>
              </a:rPr>
              <a:t> </a:t>
            </a:r>
            <a:r>
              <a:rPr lang="en-IE" dirty="0" err="1">
                <a:solidFill>
                  <a:prstClr val="white"/>
                </a:solidFill>
              </a:rPr>
              <a:t>dumneavoastră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BEA182-1DEF-4D6A-98B5-66D9A7ABCA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60097" y="4736666"/>
            <a:ext cx="5731763" cy="898040"/>
          </a:xfrm>
        </p:spPr>
        <p:txBody>
          <a:bodyPr>
            <a:noAutofit/>
          </a:bodyPr>
          <a:lstStyle/>
          <a:p>
            <a:r>
              <a:rPr lang="en-IE" dirty="0"/>
              <a:t>Placemaking</a:t>
            </a:r>
            <a:r>
              <a:rPr lang="ro-RO" dirty="0"/>
              <a:t> Tactic</a:t>
            </a:r>
            <a:r>
              <a:rPr lang="en-IE" dirty="0"/>
              <a:t> - </a:t>
            </a:r>
            <a:r>
              <a:rPr lang="en-IE" dirty="0" err="1"/>
              <a:t>testarea</a:t>
            </a:r>
            <a:r>
              <a:rPr lang="en-IE" dirty="0"/>
              <a:t> </a:t>
            </a:r>
            <a:r>
              <a:rPr lang="en-IE" dirty="0" err="1"/>
              <a:t>ideilor</a:t>
            </a:r>
            <a:r>
              <a:rPr lang="en-IE" dirty="0"/>
              <a:t> </a:t>
            </a:r>
            <a:r>
              <a:rPr lang="en-IE" dirty="0" err="1"/>
              <a:t>permanente</a:t>
            </a:r>
            <a:r>
              <a:rPr lang="en-IE" dirty="0"/>
              <a:t> de </a:t>
            </a:r>
            <a:r>
              <a:rPr lang="en-IE" dirty="0" err="1"/>
              <a:t>plasare</a:t>
            </a:r>
            <a:r>
              <a:rPr lang="en-IE" dirty="0"/>
              <a:t> cu </a:t>
            </a:r>
            <a:r>
              <a:rPr lang="en-IE" dirty="0" err="1"/>
              <a:t>demonstrații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programe</a:t>
            </a:r>
            <a:r>
              <a:rPr lang="en-IE" dirty="0"/>
              <a:t> pilot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3D006-1A96-4BB1-9D34-9B13684310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0577" y="5751357"/>
            <a:ext cx="5731763" cy="1107804"/>
          </a:xfrm>
        </p:spPr>
        <p:txBody>
          <a:bodyPr>
            <a:noAutofit/>
          </a:bodyPr>
          <a:lstStyle/>
          <a:p>
            <a:r>
              <a:rPr lang="en-IE" dirty="0" err="1"/>
              <a:t>Exerciții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șabloane</a:t>
            </a:r>
            <a:r>
              <a:rPr lang="en-IE" dirty="0"/>
              <a:t> utile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aplic</a:t>
            </a:r>
            <a:r>
              <a:rPr lang="ro-RO" dirty="0"/>
              <a:t>a</a:t>
            </a:r>
            <a:r>
              <a:rPr lang="en-IE" dirty="0"/>
              <a:t> </a:t>
            </a:r>
            <a:r>
              <a:rPr lang="en-IE" dirty="0" err="1"/>
              <a:t>abordarea</a:t>
            </a:r>
            <a:r>
              <a:rPr lang="en-IE" dirty="0"/>
              <a:t> de </a:t>
            </a:r>
            <a:r>
              <a:rPr lang="en-IE" dirty="0" err="1"/>
              <a:t>plasare</a:t>
            </a:r>
            <a:r>
              <a:rPr lang="en-IE" dirty="0"/>
              <a:t> a </a:t>
            </a:r>
            <a:r>
              <a:rPr lang="en-IE" dirty="0" err="1"/>
              <a:t>locului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proiectul</a:t>
            </a:r>
            <a:r>
              <a:rPr lang="en-IE" dirty="0"/>
              <a:t> de </a:t>
            </a:r>
            <a:r>
              <a:rPr lang="en-IE" dirty="0" err="1"/>
              <a:t>regenerare</a:t>
            </a:r>
            <a:r>
              <a:rPr lang="en-IE" dirty="0"/>
              <a:t> a </a:t>
            </a:r>
            <a:r>
              <a:rPr lang="en-IE" dirty="0" err="1"/>
              <a:t>comunității</a:t>
            </a:r>
            <a:endParaRPr lang="en-IE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829981D-8F4D-4333-BA2D-E9D110CE679C}"/>
              </a:ext>
            </a:extLst>
          </p:cNvPr>
          <p:cNvSpPr txBox="1">
            <a:spLocks/>
          </p:cNvSpPr>
          <p:nvPr/>
        </p:nvSpPr>
        <p:spPr>
          <a:xfrm>
            <a:off x="4985821" y="3594408"/>
            <a:ext cx="1176670" cy="927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03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31DD43E-0CA5-40AB-9D0F-F8FAF5295BF2}"/>
              </a:ext>
            </a:extLst>
          </p:cNvPr>
          <p:cNvSpPr txBox="1">
            <a:spLocks/>
          </p:cNvSpPr>
          <p:nvPr/>
        </p:nvSpPr>
        <p:spPr>
          <a:xfrm>
            <a:off x="6285746" y="0"/>
            <a:ext cx="5731763" cy="898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dirty="0"/>
              <a:t>Placemaking – un </a:t>
            </a:r>
            <a:r>
              <a:rPr lang="en-IE" dirty="0" err="1"/>
              <a:t>proces</a:t>
            </a:r>
            <a:r>
              <a:rPr lang="en-IE" dirty="0"/>
              <a:t> de </a:t>
            </a:r>
            <a:r>
              <a:rPr lang="en-IE" dirty="0" err="1"/>
              <a:t>transformare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ro-RO" dirty="0"/>
              <a:t>dezvolt</a:t>
            </a:r>
            <a:r>
              <a:rPr lang="en-IE" dirty="0"/>
              <a:t>area </a:t>
            </a:r>
            <a:r>
              <a:rPr lang="en-IE" dirty="0" err="1"/>
              <a:t>comunității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5356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 up of a book shelf&#10;&#10;Description automatically generated">
            <a:extLst>
              <a:ext uri="{FF2B5EF4-FFF2-40B4-BE49-F238E27FC236}">
                <a16:creationId xmlns:a16="http://schemas.microsoft.com/office/drawing/2014/main" id="{2118CF9D-82A7-434D-8AA5-DC98A843A23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648607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 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7F4182"/>
          </a:solidFill>
        </p:spPr>
        <p:txBody>
          <a:bodyPr>
            <a:normAutofit fontScale="925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O cutie </a:t>
            </a:r>
            <a:r>
              <a:rPr lang="en-IE" dirty="0" err="1">
                <a:solidFill>
                  <a:schemeClr val="bg1"/>
                </a:solidFill>
              </a:rPr>
              <a:t>telefonică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dezafectată</a:t>
            </a:r>
            <a:r>
              <a:rPr lang="en-IE" dirty="0">
                <a:solidFill>
                  <a:schemeClr val="bg1"/>
                </a:solidFill>
              </a:rPr>
              <a:t> din Westmeath,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r>
              <a:rPr lang="en-IE" dirty="0">
                <a:solidFill>
                  <a:schemeClr val="bg1"/>
                </a:solidFill>
              </a:rPr>
              <a:t> – </a:t>
            </a:r>
            <a:r>
              <a:rPr lang="en-IE" dirty="0" err="1">
                <a:solidFill>
                  <a:schemeClr val="bg1"/>
                </a:solidFill>
              </a:rPr>
              <a:t>este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transformată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într</a:t>
            </a:r>
            <a:r>
              <a:rPr lang="en-IE" dirty="0">
                <a:solidFill>
                  <a:schemeClr val="bg1"/>
                </a:solidFill>
              </a:rPr>
              <a:t>-o </a:t>
            </a:r>
            <a:r>
              <a:rPr lang="en-IE" dirty="0" err="1">
                <a:solidFill>
                  <a:schemeClr val="bg1"/>
                </a:solidFill>
              </a:rPr>
              <a:t>resursă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comunitară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6025DF-8C38-40A1-BA02-E68D9A2163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660248"/>
            <a:ext cx="8212851" cy="3975101"/>
          </a:xfrm>
        </p:spPr>
        <p:txBody>
          <a:bodyPr/>
          <a:lstStyle/>
          <a:p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Ballinahown</a:t>
            </a:r>
            <a:r>
              <a:rPr lang="en-IE" dirty="0"/>
              <a:t>, Westmeath,</a:t>
            </a:r>
            <a:r>
              <a:rPr lang="ro-RO" dirty="0"/>
              <a:t> o</a:t>
            </a:r>
            <a:r>
              <a:rPr lang="en-IE" dirty="0"/>
              <a:t> </a:t>
            </a:r>
            <a:r>
              <a:rPr lang="en-IE" dirty="0" err="1"/>
              <a:t>bibliotecă</a:t>
            </a:r>
            <a:r>
              <a:rPr lang="en-IE" dirty="0"/>
              <a:t> </a:t>
            </a:r>
            <a:r>
              <a:rPr lang="ro-RO" dirty="0"/>
              <a:t>di</a:t>
            </a:r>
            <a:r>
              <a:rPr lang="en-IE" dirty="0" err="1"/>
              <a:t>ntr</a:t>
            </a:r>
            <a:r>
              <a:rPr lang="en-IE" dirty="0"/>
              <a:t>-o cutie </a:t>
            </a:r>
            <a:r>
              <a:rPr lang="en-IE" dirty="0" err="1"/>
              <a:t>telefon</a:t>
            </a:r>
            <a:r>
              <a:rPr lang="ro-RO" dirty="0" err="1"/>
              <a:t>ică</a:t>
            </a:r>
            <a:r>
              <a:rPr lang="en-IE" dirty="0"/>
              <a:t> </a:t>
            </a:r>
            <a:r>
              <a:rPr lang="en-IE" dirty="0" err="1"/>
              <a:t>vech</a:t>
            </a:r>
            <a:r>
              <a:rPr lang="ro-RO" dirty="0"/>
              <a:t>e, a devenit o </a:t>
            </a:r>
            <a:r>
              <a:rPr lang="en-IE" dirty="0" err="1"/>
              <a:t>atracție</a:t>
            </a:r>
            <a:r>
              <a:rPr lang="en-IE" dirty="0"/>
              <a:t> </a:t>
            </a:r>
            <a:r>
              <a:rPr lang="ro-RO" dirty="0"/>
              <a:t>atât de importantă pentru </a:t>
            </a:r>
            <a:r>
              <a:rPr lang="en-IE" dirty="0" err="1"/>
              <a:t>localnici</a:t>
            </a:r>
            <a:r>
              <a:rPr lang="ro-RO" dirty="0"/>
              <a:t>, încât</a:t>
            </a:r>
            <a:r>
              <a:rPr lang="en-IE" dirty="0"/>
              <a:t> </a:t>
            </a:r>
            <a:r>
              <a:rPr lang="ro-RO" dirty="0"/>
              <a:t>aceștia își fac și</a:t>
            </a:r>
            <a:r>
              <a:rPr lang="en-IE" dirty="0"/>
              <a:t> </a:t>
            </a:r>
            <a:r>
              <a:rPr lang="en-IE" dirty="0" err="1"/>
              <a:t>fotografiile</a:t>
            </a:r>
            <a:r>
              <a:rPr lang="en-IE" dirty="0"/>
              <a:t> </a:t>
            </a:r>
            <a:r>
              <a:rPr lang="ro-RO" dirty="0"/>
              <a:t>de</a:t>
            </a:r>
            <a:r>
              <a:rPr lang="en-IE" dirty="0"/>
              <a:t> </a:t>
            </a:r>
            <a:r>
              <a:rPr lang="en-IE" dirty="0" err="1"/>
              <a:t>nunt</a:t>
            </a:r>
            <a:r>
              <a:rPr lang="ro-RO" dirty="0"/>
              <a:t>ă</a:t>
            </a:r>
            <a:r>
              <a:rPr lang="en-IE" dirty="0"/>
              <a:t> </a:t>
            </a:r>
            <a:r>
              <a:rPr lang="en-IE" dirty="0" err="1"/>
              <a:t>alături</a:t>
            </a:r>
            <a:r>
              <a:rPr lang="en-IE" dirty="0"/>
              <a:t> de ea.
"Cu </a:t>
            </a:r>
            <a:r>
              <a:rPr lang="en-IE" dirty="0" err="1"/>
              <a:t>câțiva</a:t>
            </a:r>
            <a:r>
              <a:rPr lang="en-IE" dirty="0"/>
              <a:t> ani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urmă</a:t>
            </a:r>
            <a:r>
              <a:rPr lang="en-IE" dirty="0"/>
              <a:t>, am </a:t>
            </a:r>
            <a:r>
              <a:rPr lang="en-IE" dirty="0" err="1"/>
              <a:t>salvat</a:t>
            </a:r>
            <a:r>
              <a:rPr lang="en-IE" dirty="0"/>
              <a:t> </a:t>
            </a:r>
            <a:r>
              <a:rPr lang="en-IE" dirty="0" err="1"/>
              <a:t>cutia</a:t>
            </a:r>
            <a:r>
              <a:rPr lang="en-IE" dirty="0"/>
              <a:t> </a:t>
            </a:r>
            <a:r>
              <a:rPr lang="en-IE" dirty="0" err="1"/>
              <a:t>telefonică</a:t>
            </a:r>
            <a:r>
              <a:rPr lang="en-IE" dirty="0"/>
              <a:t> </a:t>
            </a:r>
            <a:r>
              <a:rPr lang="ro-RO" dirty="0"/>
              <a:t>atunci </a:t>
            </a:r>
            <a:r>
              <a:rPr lang="en-IE" dirty="0" err="1"/>
              <a:t>când</a:t>
            </a:r>
            <a:r>
              <a:rPr lang="en-IE" dirty="0"/>
              <a:t> a </a:t>
            </a:r>
            <a:r>
              <a:rPr lang="en-IE" dirty="0" err="1"/>
              <a:t>fost</a:t>
            </a:r>
            <a:r>
              <a:rPr lang="en-IE" dirty="0"/>
              <a:t> </a:t>
            </a:r>
            <a:r>
              <a:rPr lang="en-IE" dirty="0" err="1"/>
              <a:t>scoasă</a:t>
            </a:r>
            <a:r>
              <a:rPr lang="en-IE" dirty="0"/>
              <a:t> </a:t>
            </a:r>
            <a:r>
              <a:rPr lang="ro-RO" dirty="0"/>
              <a:t>din uz. Am plasat-o lângă</a:t>
            </a:r>
            <a:r>
              <a:rPr lang="en-IE" dirty="0"/>
              <a:t> </a:t>
            </a:r>
            <a:r>
              <a:rPr lang="en-IE" dirty="0" err="1"/>
              <a:t>cea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apropiată</a:t>
            </a:r>
            <a:r>
              <a:rPr lang="en-IE" dirty="0"/>
              <a:t> </a:t>
            </a:r>
            <a:r>
              <a:rPr lang="en-IE" dirty="0" err="1"/>
              <a:t>bibliotecă</a:t>
            </a:r>
            <a:r>
              <a:rPr lang="en-IE" dirty="0"/>
              <a:t> </a:t>
            </a:r>
            <a:r>
              <a:rPr lang="ro-RO" dirty="0"/>
              <a:t>și am transformat-</a:t>
            </a:r>
            <a:r>
              <a:rPr lang="en-IE" dirty="0"/>
              <a:t>o</a:t>
            </a:r>
            <a:r>
              <a:rPr lang="ro-RO" dirty="0"/>
              <a:t> într-o</a:t>
            </a:r>
            <a:r>
              <a:rPr lang="en-IE" dirty="0"/>
              <a:t> </a:t>
            </a:r>
            <a:r>
              <a:rPr lang="ro-RO" dirty="0"/>
              <a:t>mini</a:t>
            </a:r>
            <a:r>
              <a:rPr lang="en-IE" dirty="0" err="1"/>
              <a:t>bibliotecă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cutia</a:t>
            </a:r>
            <a:r>
              <a:rPr lang="en-IE" dirty="0"/>
              <a:t> </a:t>
            </a:r>
            <a:r>
              <a:rPr lang="en-IE" dirty="0" err="1"/>
              <a:t>telefonică</a:t>
            </a:r>
            <a:r>
              <a:rPr lang="en-IE" dirty="0"/>
              <a:t>", </a:t>
            </a:r>
            <a:r>
              <a:rPr lang="en-IE" dirty="0" err="1"/>
              <a:t>spune</a:t>
            </a:r>
            <a:r>
              <a:rPr lang="en-IE" dirty="0"/>
              <a:t> </a:t>
            </a:r>
            <a:r>
              <a:rPr lang="en-IE" dirty="0" err="1"/>
              <a:t>artista</a:t>
            </a:r>
            <a:r>
              <a:rPr lang="en-IE" dirty="0"/>
              <a:t> Helen </a:t>
            </a:r>
            <a:r>
              <a:rPr lang="en-IE" dirty="0" err="1"/>
              <a:t>Conneely</a:t>
            </a:r>
            <a:r>
              <a:rPr lang="en-IE" dirty="0"/>
              <a:t>, care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implicată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inițiativa</a:t>
            </a:r>
            <a:r>
              <a:rPr lang="en-IE" dirty="0"/>
              <a:t> Tidy Towns.
"</a:t>
            </a:r>
            <a:r>
              <a:rPr lang="en-IE" dirty="0" err="1"/>
              <a:t>În</a:t>
            </a:r>
            <a:r>
              <a:rPr lang="en-IE" dirty="0"/>
              <a:t> Tidy Towns, </a:t>
            </a:r>
            <a:r>
              <a:rPr lang="ro-RO" dirty="0"/>
              <a:t>este foarte încurajată</a:t>
            </a:r>
            <a:r>
              <a:rPr lang="en-IE" dirty="0"/>
              <a:t> </a:t>
            </a:r>
            <a:r>
              <a:rPr lang="ro-RO" dirty="0"/>
              <a:t>i</a:t>
            </a:r>
            <a:r>
              <a:rPr lang="en-IE" dirty="0" err="1"/>
              <a:t>deea</a:t>
            </a:r>
            <a:r>
              <a:rPr lang="en-IE" dirty="0"/>
              <a:t> de a face </a:t>
            </a:r>
            <a:r>
              <a:rPr lang="en-IE" dirty="0" err="1"/>
              <a:t>ceva</a:t>
            </a:r>
            <a:r>
              <a:rPr lang="en-IE" dirty="0"/>
              <a:t> din </a:t>
            </a:r>
            <a:r>
              <a:rPr lang="en-IE" dirty="0" err="1"/>
              <a:t>nimic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de a face </a:t>
            </a:r>
            <a:r>
              <a:rPr lang="en-IE" dirty="0" err="1"/>
              <a:t>acest</a:t>
            </a:r>
            <a:r>
              <a:rPr lang="en-IE" dirty="0"/>
              <a:t> </a:t>
            </a:r>
            <a:r>
              <a:rPr lang="en-IE" dirty="0" err="1"/>
              <a:t>lucru</a:t>
            </a:r>
            <a:r>
              <a:rPr lang="en-IE" dirty="0"/>
              <a:t> </a:t>
            </a:r>
            <a:r>
              <a:rPr lang="en-IE" dirty="0" err="1"/>
              <a:t>creativ</a:t>
            </a:r>
            <a:r>
              <a:rPr lang="en-IE" dirty="0"/>
              <a:t>, </a:t>
            </a:r>
            <a:r>
              <a:rPr lang="en-IE" dirty="0" err="1"/>
              <a:t>astfel</a:t>
            </a:r>
            <a:r>
              <a:rPr lang="en-IE" dirty="0"/>
              <a:t> </a:t>
            </a:r>
            <a:r>
              <a:rPr lang="en-IE" dirty="0" err="1"/>
              <a:t>încât</a:t>
            </a:r>
            <a:r>
              <a:rPr lang="en-IE" dirty="0"/>
              <a:t> </a:t>
            </a:r>
            <a:r>
              <a:rPr lang="ro-RO" dirty="0"/>
              <a:t>totul să fie valorificat în folosul comunității</a:t>
            </a:r>
            <a:r>
              <a:rPr lang="en-IE" dirty="0"/>
              <a:t>", </a:t>
            </a:r>
            <a:r>
              <a:rPr lang="en-IE" dirty="0" err="1"/>
              <a:t>spune</a:t>
            </a:r>
            <a:r>
              <a:rPr lang="en-IE" dirty="0"/>
              <a:t> Helen.
</a:t>
            </a:r>
            <a:r>
              <a:rPr lang="en-IE" dirty="0" err="1"/>
              <a:t>Cit</a:t>
            </a:r>
            <a:r>
              <a:rPr lang="ro-RO" dirty="0"/>
              <a:t>iți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mult</a:t>
            </a:r>
            <a:r>
              <a:rPr lang="en-IE" dirty="0"/>
              <a:t>: </a:t>
            </a:r>
            <a:r>
              <a:rPr lang="en-IE" dirty="0">
                <a:hlinkClick r:id="rId5"/>
              </a:rPr>
              <a:t>Irish Examiner Article - Public spreads the word on novel little libraries</a:t>
            </a:r>
            <a:endParaRPr lang="en-IE" b="0" i="0" dirty="0">
              <a:effectLst/>
            </a:endParaRPr>
          </a:p>
          <a:p>
            <a:pPr algn="l"/>
            <a:endParaRPr lang="en-IE" b="0" i="0" dirty="0">
              <a:effectLst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149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BC926-87FF-487B-858D-D56CD60D59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75586" y="1821082"/>
            <a:ext cx="6516414" cy="3631644"/>
          </a:xfrm>
        </p:spPr>
        <p:txBody>
          <a:bodyPr/>
          <a:lstStyle/>
          <a:p>
            <a:r>
              <a:rPr lang="en-IE" dirty="0" err="1"/>
              <a:t>Zonele</a:t>
            </a:r>
            <a:r>
              <a:rPr lang="en-IE" dirty="0"/>
              <a:t> </a:t>
            </a:r>
            <a:r>
              <a:rPr lang="en-IE" dirty="0" err="1"/>
              <a:t>naturale</a:t>
            </a:r>
            <a:r>
              <a:rPr lang="en-IE" dirty="0"/>
              <a:t> sunt </a:t>
            </a:r>
            <a:r>
              <a:rPr lang="en-IE" dirty="0" err="1"/>
              <a:t>adesea</a:t>
            </a:r>
            <a:r>
              <a:rPr lang="en-IE" dirty="0"/>
              <a:t> </a:t>
            </a:r>
            <a:r>
              <a:rPr lang="en-IE" dirty="0" err="1"/>
              <a:t>caracterizate</a:t>
            </a:r>
            <a:r>
              <a:rPr lang="en-IE" dirty="0"/>
              <a:t> ca </a:t>
            </a:r>
            <a:r>
              <a:rPr lang="en-IE" dirty="0" err="1"/>
              <a:t>fiind</a:t>
            </a:r>
            <a:r>
              <a:rPr lang="en-IE" dirty="0"/>
              <a:t> </a:t>
            </a:r>
            <a:r>
              <a:rPr lang="en-IE" dirty="0" err="1"/>
              <a:t>locuri</a:t>
            </a:r>
            <a:r>
              <a:rPr lang="en-IE" dirty="0"/>
              <a:t> care </a:t>
            </a:r>
            <a:r>
              <a:rPr lang="en-IE" dirty="0" err="1"/>
              <a:t>ajută</a:t>
            </a:r>
            <a:r>
              <a:rPr lang="en-IE" dirty="0"/>
              <a:t> la „</a:t>
            </a:r>
            <a:r>
              <a:rPr lang="ro-RO" dirty="0"/>
              <a:t>îngrijirea</a:t>
            </a:r>
            <a:r>
              <a:rPr lang="en-IE" dirty="0"/>
              <a:t> </a:t>
            </a:r>
            <a:r>
              <a:rPr lang="en-IE" dirty="0" err="1"/>
              <a:t>sufletului</a:t>
            </a:r>
            <a:r>
              <a:rPr lang="en-IE" dirty="0"/>
              <a:t>" </a:t>
            </a:r>
            <a:r>
              <a:rPr lang="ro-RO" dirty="0"/>
              <a:t>vizitatorilor</a:t>
            </a:r>
            <a:r>
              <a:rPr lang="en-IE" dirty="0"/>
              <a:t>. O </a:t>
            </a:r>
            <a:r>
              <a:rPr lang="en-IE" dirty="0" err="1"/>
              <a:t>plimbare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pădure</a:t>
            </a:r>
            <a:r>
              <a:rPr lang="en-IE" dirty="0"/>
              <a:t>, </a:t>
            </a:r>
            <a:r>
              <a:rPr lang="ro-RO" dirty="0"/>
              <a:t>pentru a culege flori sau pentru a </a:t>
            </a:r>
            <a:r>
              <a:rPr lang="en-IE" dirty="0" err="1"/>
              <a:t>pescui</a:t>
            </a:r>
            <a:r>
              <a:rPr lang="en-IE" dirty="0"/>
              <a:t> </a:t>
            </a:r>
            <a:r>
              <a:rPr lang="en-IE" dirty="0" err="1"/>
              <a:t>poate</a:t>
            </a:r>
            <a:r>
              <a:rPr lang="en-IE" dirty="0"/>
              <a:t> fi </a:t>
            </a:r>
            <a:r>
              <a:rPr lang="ro-RO" dirty="0"/>
              <a:t>foarte benefic pentru corp și suflet.</a:t>
            </a:r>
            <a:r>
              <a:rPr lang="en-IE" dirty="0"/>
              <a:t> 
</a:t>
            </a:r>
            <a:r>
              <a:rPr lang="ro-RO" dirty="0"/>
              <a:t>Câteva idei de </a:t>
            </a:r>
            <a:r>
              <a:rPr lang="ro-RO" dirty="0" err="1"/>
              <a:t>Placemaking</a:t>
            </a:r>
            <a:r>
              <a:rPr lang="ro-RO" dirty="0"/>
              <a:t> standard </a:t>
            </a:r>
            <a:r>
              <a:rPr lang="en-IE" dirty="0"/>
              <a:t>cu </a:t>
            </a:r>
            <a:r>
              <a:rPr lang="en-IE" dirty="0" err="1"/>
              <a:t>privire</a:t>
            </a:r>
            <a:r>
              <a:rPr lang="en-IE" dirty="0"/>
              <a:t> la </a:t>
            </a:r>
            <a:r>
              <a:rPr lang="en-IE" dirty="0" err="1"/>
              <a:t>zonele</a:t>
            </a:r>
            <a:r>
              <a:rPr lang="en-IE" dirty="0"/>
              <a:t> </a:t>
            </a:r>
            <a:r>
              <a:rPr lang="en-IE" dirty="0" err="1"/>
              <a:t>naturale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putea</a:t>
            </a:r>
            <a:r>
              <a:rPr lang="en-IE" dirty="0"/>
              <a:t> fi</a:t>
            </a:r>
            <a:r>
              <a:rPr lang="ro-RO" dirty="0"/>
              <a:t>: încurajarea plimbărilor în natură, diferite mesaje educaționale de a nu dăuna mediul înconjurător și de a prezenta importanța zonelor naturale, circuite semnalizate prin pădure, bărci pentru pescuit, etc.</a:t>
            </a:r>
            <a:r>
              <a:rPr lang="en-IE" dirty="0"/>
              <a:t>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F9E1-A01B-41A0-A8AD-2FC8E2924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70483" y="767883"/>
            <a:ext cx="5579898" cy="857158"/>
          </a:xfrm>
        </p:spPr>
        <p:txBody>
          <a:bodyPr>
            <a:normAutofit fontScale="92500" lnSpcReduction="20000"/>
          </a:bodyPr>
          <a:lstStyle/>
          <a:p>
            <a:r>
              <a:rPr lang="en-IE" b="1" i="0" dirty="0">
                <a:solidFill>
                  <a:srgbClr val="7F4182"/>
                </a:solidFill>
                <a:effectLst/>
                <a:latin typeface="Roboto"/>
              </a:rPr>
              <a:t>Placemaking</a:t>
            </a:r>
            <a:r>
              <a:rPr lang="ro-RO" b="1" i="0" dirty="0">
                <a:solidFill>
                  <a:srgbClr val="7F4182"/>
                </a:solidFill>
                <a:effectLst/>
                <a:latin typeface="Roboto"/>
              </a:rPr>
              <a:t> Standard</a:t>
            </a:r>
            <a:r>
              <a:rPr lang="en-IE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ro-RO" b="1" dirty="0">
                <a:solidFill>
                  <a:srgbClr val="7F4182"/>
                </a:solidFill>
                <a:latin typeface="Roboto"/>
              </a:rPr>
              <a:t>în </a:t>
            </a:r>
            <a:r>
              <a:rPr lang="en-IE" b="1" dirty="0" err="1">
                <a:solidFill>
                  <a:srgbClr val="7F4182"/>
                </a:solidFill>
                <a:latin typeface="Roboto"/>
              </a:rPr>
              <a:t>zonel</a:t>
            </a:r>
            <a:r>
              <a:rPr lang="ro-RO" b="1" dirty="0">
                <a:solidFill>
                  <a:srgbClr val="7F4182"/>
                </a:solidFill>
                <a:latin typeface="Roboto"/>
              </a:rPr>
              <a:t>e</a:t>
            </a:r>
            <a:r>
              <a:rPr lang="en-IE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en-IE" b="1" dirty="0" err="1">
                <a:solidFill>
                  <a:srgbClr val="7F4182"/>
                </a:solidFill>
                <a:latin typeface="Roboto"/>
              </a:rPr>
              <a:t>naturale</a:t>
            </a:r>
            <a:endParaRPr lang="en-IE" dirty="0"/>
          </a:p>
        </p:txBody>
      </p:sp>
      <p:pic>
        <p:nvPicPr>
          <p:cNvPr id="9" name="Picture Placeholder 8" descr="A young child standing next to a tree&#10;&#10;Description automatically generated">
            <a:extLst>
              <a:ext uri="{FF2B5EF4-FFF2-40B4-BE49-F238E27FC236}">
                <a16:creationId xmlns:a16="http://schemas.microsoft.com/office/drawing/2014/main" id="{99E5AB06-75D0-4495-B0C4-8015CD6CE67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670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view of the side of a mountain&#10;&#10;Description automatically generated">
            <a:extLst>
              <a:ext uri="{FF2B5EF4-FFF2-40B4-BE49-F238E27FC236}">
                <a16:creationId xmlns:a16="http://schemas.microsoft.com/office/drawing/2014/main" id="{1306F728-CA35-4D10-A1F5-FF6CC5F2E5C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480441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7F4182"/>
          </a:solidFill>
        </p:spPr>
        <p:txBody>
          <a:bodyPr>
            <a:normAutofit fontScale="850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"Stairway to Heaven" </a:t>
            </a:r>
            <a:r>
              <a:rPr lang="ro-RO" dirty="0">
                <a:solidFill>
                  <a:schemeClr val="bg1"/>
                </a:solidFill>
              </a:rPr>
              <a:t>scări</a:t>
            </a:r>
            <a:r>
              <a:rPr lang="en-IE" dirty="0">
                <a:solidFill>
                  <a:schemeClr val="bg1"/>
                </a:solidFill>
              </a:rPr>
              <a:t> din </a:t>
            </a:r>
            <a:r>
              <a:rPr lang="en-IE" dirty="0" err="1">
                <a:solidFill>
                  <a:schemeClr val="bg1"/>
                </a:solidFill>
              </a:rPr>
              <a:t>lemn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realizate pentru 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protej</a:t>
            </a:r>
            <a:r>
              <a:rPr lang="ro-RO" dirty="0">
                <a:solidFill>
                  <a:schemeClr val="bg1"/>
                </a:solidFill>
              </a:rPr>
              <a:t>a</a:t>
            </a:r>
            <a:r>
              <a:rPr lang="en-IE" dirty="0">
                <a:solidFill>
                  <a:schemeClr val="bg1"/>
                </a:solidFill>
              </a:rPr>
              <a:t> natura - Cavan,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r>
              <a:rPr lang="en-IE" dirty="0">
                <a:solidFill>
                  <a:schemeClr val="bg1"/>
                </a:solidFill>
              </a:rPr>
              <a:t>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20" cy="3975101"/>
          </a:xfrm>
        </p:spPr>
        <p:txBody>
          <a:bodyPr/>
          <a:lstStyle/>
          <a:p>
            <a:r>
              <a:rPr lang="ro-RO" dirty="0"/>
              <a:t>În 2015 la muntele </a:t>
            </a:r>
            <a:r>
              <a:rPr lang="ro-RO" dirty="0" err="1"/>
              <a:t>Cuilcagh</a:t>
            </a:r>
            <a:r>
              <a:rPr lang="ro-RO" dirty="0"/>
              <a:t> din Irlanda, s-a inaugurat o</a:t>
            </a:r>
            <a:r>
              <a:rPr lang="en-IE" dirty="0"/>
              <a:t> </a:t>
            </a:r>
            <a:r>
              <a:rPr lang="en-IE" dirty="0" err="1"/>
              <a:t>pasarelă</a:t>
            </a:r>
            <a:r>
              <a:rPr lang="en-IE" dirty="0"/>
              <a:t> din </a:t>
            </a:r>
            <a:r>
              <a:rPr lang="en-IE" dirty="0" err="1"/>
              <a:t>lemn</a:t>
            </a:r>
            <a:r>
              <a:rPr lang="en-IE" dirty="0"/>
              <a:t>, </a:t>
            </a:r>
            <a:r>
              <a:rPr lang="ro-RO" dirty="0"/>
              <a:t>denumi</a:t>
            </a:r>
            <a:r>
              <a:rPr lang="en-IE" dirty="0" err="1"/>
              <a:t>tă</a:t>
            </a:r>
            <a:r>
              <a:rPr lang="ro-RO" dirty="0"/>
              <a:t> și</a:t>
            </a:r>
            <a:r>
              <a:rPr lang="en-IE" dirty="0"/>
              <a:t> "</a:t>
            </a:r>
            <a:r>
              <a:rPr lang="en-IE" dirty="0" err="1"/>
              <a:t>scara</a:t>
            </a:r>
            <a:r>
              <a:rPr lang="en-IE" dirty="0"/>
              <a:t> </a:t>
            </a:r>
            <a:r>
              <a:rPr lang="en-IE" dirty="0" err="1"/>
              <a:t>spre</a:t>
            </a:r>
            <a:r>
              <a:rPr lang="en-IE" dirty="0"/>
              <a:t> </a:t>
            </a:r>
            <a:r>
              <a:rPr lang="en-IE" dirty="0" err="1"/>
              <a:t>cer</a:t>
            </a:r>
            <a:r>
              <a:rPr lang="en-IE" dirty="0"/>
              <a:t>", cu </a:t>
            </a:r>
            <a:r>
              <a:rPr lang="en-IE" dirty="0" err="1"/>
              <a:t>scopul</a:t>
            </a:r>
            <a:r>
              <a:rPr lang="en-IE" dirty="0"/>
              <a:t> de a </a:t>
            </a:r>
            <a:r>
              <a:rPr lang="en-IE" dirty="0" err="1"/>
              <a:t>conserva</a:t>
            </a:r>
            <a:r>
              <a:rPr lang="en-IE" dirty="0"/>
              <a:t> </a:t>
            </a:r>
            <a:r>
              <a:rPr lang="en-IE" dirty="0" err="1"/>
              <a:t>mlaștina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de a </a:t>
            </a:r>
            <a:r>
              <a:rPr lang="en-IE" dirty="0" err="1"/>
              <a:t>restaura</a:t>
            </a:r>
            <a:r>
              <a:rPr lang="en-IE" dirty="0"/>
              <a:t> </a:t>
            </a:r>
            <a:r>
              <a:rPr lang="en-IE" dirty="0" err="1"/>
              <a:t>turbăriile</a:t>
            </a:r>
            <a:r>
              <a:rPr lang="en-IE" dirty="0"/>
              <a:t> deteriorate</a:t>
            </a:r>
            <a:r>
              <a:rPr lang="ro-RO" dirty="0"/>
              <a:t>,</a:t>
            </a:r>
            <a:r>
              <a:rPr lang="en-IE" dirty="0"/>
              <a:t> care au </a:t>
            </a:r>
            <a:r>
              <a:rPr lang="en-IE" dirty="0" err="1"/>
              <a:t>fost</a:t>
            </a:r>
            <a:r>
              <a:rPr lang="en-IE" dirty="0"/>
              <a:t> </a:t>
            </a:r>
            <a:r>
              <a:rPr lang="en-IE" dirty="0" err="1"/>
              <a:t>erodate</a:t>
            </a:r>
            <a:r>
              <a:rPr lang="en-IE" dirty="0"/>
              <a:t> de </a:t>
            </a:r>
            <a:r>
              <a:rPr lang="ro-RO" dirty="0"/>
              <a:t>vizitatorii care pășeau direct pe pământ</a:t>
            </a:r>
            <a:r>
              <a:rPr lang="en-IE" dirty="0"/>
              <a:t>.
</a:t>
            </a:r>
            <a:r>
              <a:rPr lang="en-IE" dirty="0" err="1"/>
              <a:t>Înainte</a:t>
            </a:r>
            <a:r>
              <a:rPr lang="en-IE" dirty="0"/>
              <a:t> de a fi </a:t>
            </a:r>
            <a:r>
              <a:rPr lang="en-IE" dirty="0" err="1"/>
              <a:t>construit</a:t>
            </a:r>
            <a:r>
              <a:rPr lang="ro-RO" dirty="0"/>
              <a:t>ă pasarela</a:t>
            </a:r>
            <a:r>
              <a:rPr lang="en-IE" dirty="0"/>
              <a:t>, </a:t>
            </a:r>
            <a:r>
              <a:rPr lang="en-IE" dirty="0" err="1"/>
              <a:t>numărul</a:t>
            </a:r>
            <a:r>
              <a:rPr lang="en-IE" dirty="0"/>
              <a:t> de </a:t>
            </a:r>
            <a:r>
              <a:rPr lang="ro-RO" dirty="0"/>
              <a:t>vizitatori era</a:t>
            </a:r>
            <a:r>
              <a:rPr lang="en-IE" dirty="0"/>
              <a:t> sub 3</a:t>
            </a:r>
            <a:r>
              <a:rPr lang="ro-RO" dirty="0"/>
              <a:t>.</a:t>
            </a:r>
            <a:r>
              <a:rPr lang="en-IE" dirty="0"/>
              <a:t>000 </a:t>
            </a:r>
            <a:r>
              <a:rPr lang="en-IE" dirty="0" err="1"/>
              <a:t>anual</a:t>
            </a:r>
            <a:r>
              <a:rPr lang="en-IE" dirty="0"/>
              <a:t>, </a:t>
            </a:r>
            <a:r>
              <a:rPr lang="en-IE" dirty="0" err="1"/>
              <a:t>dar</a:t>
            </a:r>
            <a:r>
              <a:rPr lang="en-IE" dirty="0"/>
              <a:t> </a:t>
            </a:r>
            <a:r>
              <a:rPr lang="en-IE" dirty="0" err="1"/>
              <a:t>datorită</a:t>
            </a:r>
            <a:r>
              <a:rPr lang="en-IE" dirty="0"/>
              <a:t> </a:t>
            </a:r>
            <a:r>
              <a:rPr lang="en-IE" dirty="0" err="1"/>
              <a:t>popularității</a:t>
            </a:r>
            <a:r>
              <a:rPr lang="en-IE" dirty="0"/>
              <a:t> </a:t>
            </a:r>
            <a:r>
              <a:rPr lang="ro-RO" dirty="0"/>
              <a:t>pasarelei</a:t>
            </a:r>
            <a:r>
              <a:rPr lang="en-IE" dirty="0"/>
              <a:t>, </a:t>
            </a:r>
            <a:r>
              <a:rPr lang="en-IE" dirty="0" err="1"/>
              <a:t>această</a:t>
            </a:r>
            <a:r>
              <a:rPr lang="en-IE" dirty="0"/>
              <a:t> </a:t>
            </a:r>
            <a:r>
              <a:rPr lang="en-IE" dirty="0" err="1"/>
              <a:t>cifră</a:t>
            </a:r>
            <a:r>
              <a:rPr lang="en-IE" dirty="0"/>
              <a:t> a </a:t>
            </a:r>
            <a:r>
              <a:rPr lang="en-IE" dirty="0" err="1"/>
              <a:t>crescut</a:t>
            </a:r>
            <a:r>
              <a:rPr lang="en-IE" dirty="0"/>
              <a:t> la 60.000 </a:t>
            </a:r>
            <a:r>
              <a:rPr lang="en-IE" dirty="0" err="1"/>
              <a:t>anual</a:t>
            </a:r>
            <a:r>
              <a:rPr lang="en-IE" dirty="0"/>
              <a:t>.
</a:t>
            </a:r>
            <a:r>
              <a:rPr lang="ro-RO" dirty="0"/>
              <a:t>Terenul </a:t>
            </a:r>
            <a:r>
              <a:rPr lang="en-IE" dirty="0"/>
              <a:t>de pe </a:t>
            </a:r>
            <a:r>
              <a:rPr lang="en-IE" dirty="0" err="1"/>
              <a:t>Muntele</a:t>
            </a:r>
            <a:r>
              <a:rPr lang="en-IE" dirty="0"/>
              <a:t> </a:t>
            </a:r>
            <a:r>
              <a:rPr lang="en-IE" dirty="0" err="1"/>
              <a:t>Cuilcagh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foarte</a:t>
            </a:r>
            <a:r>
              <a:rPr lang="en-IE" dirty="0"/>
              <a:t> </a:t>
            </a:r>
            <a:r>
              <a:rPr lang="ro-RO" dirty="0"/>
              <a:t>alunecos</a:t>
            </a:r>
            <a:r>
              <a:rPr lang="en-IE" dirty="0"/>
              <a:t>, </a:t>
            </a:r>
            <a:r>
              <a:rPr lang="en-IE" dirty="0" err="1"/>
              <a:t>iar</a:t>
            </a:r>
            <a:r>
              <a:rPr lang="en-IE" dirty="0"/>
              <a:t> </a:t>
            </a:r>
            <a:r>
              <a:rPr lang="en-IE" dirty="0" err="1"/>
              <a:t>faleza</a:t>
            </a:r>
            <a:r>
              <a:rPr lang="en-IE" dirty="0"/>
              <a:t> a </a:t>
            </a:r>
            <a:r>
              <a:rPr lang="en-IE" dirty="0" err="1"/>
              <a:t>fost</a:t>
            </a:r>
            <a:r>
              <a:rPr lang="en-IE" dirty="0"/>
              <a:t> </a:t>
            </a:r>
            <a:r>
              <a:rPr lang="en-IE" dirty="0" err="1"/>
              <a:t>construită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preveni</a:t>
            </a:r>
            <a:r>
              <a:rPr lang="en-IE" dirty="0"/>
              <a:t> </a:t>
            </a:r>
            <a:r>
              <a:rPr lang="en-IE" dirty="0" err="1"/>
              <a:t>deteriorarea</a:t>
            </a:r>
            <a:r>
              <a:rPr lang="en-IE" dirty="0"/>
              <a:t> </a:t>
            </a:r>
            <a:r>
              <a:rPr lang="en-IE" dirty="0" err="1"/>
              <a:t>mlaștinii</a:t>
            </a:r>
            <a:r>
              <a:rPr lang="en-IE" dirty="0"/>
              <a:t> </a:t>
            </a:r>
            <a:r>
              <a:rPr lang="en-IE" dirty="0" err="1"/>
              <a:t>protejate</a:t>
            </a:r>
            <a:r>
              <a:rPr lang="en-IE" dirty="0"/>
              <a:t>. </a:t>
            </a:r>
            <a:r>
              <a:rPr lang="ro-RO" dirty="0"/>
              <a:t>Autoritățile au considerat că e</a:t>
            </a:r>
            <a:r>
              <a:rPr lang="en-IE" dirty="0" err="1"/>
              <a:t>ste</a:t>
            </a:r>
            <a:r>
              <a:rPr lang="ro-RO" dirty="0"/>
              <a:t> foarte</a:t>
            </a:r>
            <a:r>
              <a:rPr lang="en-IE" dirty="0"/>
              <a:t> important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ro-RO" dirty="0"/>
              <a:t>protejeze </a:t>
            </a:r>
            <a:r>
              <a:rPr lang="en-IE" dirty="0" err="1"/>
              <a:t>acest</a:t>
            </a:r>
            <a:r>
              <a:rPr lang="en-IE" dirty="0"/>
              <a:t> habitat </a:t>
            </a:r>
            <a:r>
              <a:rPr lang="en-IE" dirty="0" err="1"/>
              <a:t>frumos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generațiile</a:t>
            </a:r>
            <a:r>
              <a:rPr lang="en-IE" dirty="0"/>
              <a:t> </a:t>
            </a:r>
            <a:r>
              <a:rPr lang="en-IE" dirty="0" err="1"/>
              <a:t>viitoare</a:t>
            </a:r>
            <a:r>
              <a:rPr lang="en-IE" dirty="0"/>
              <a:t>.
</a:t>
            </a:r>
            <a:r>
              <a:rPr lang="en-IE" sz="2200" dirty="0">
                <a:solidFill>
                  <a:srgbClr val="7F4182"/>
                </a:solidFill>
              </a:rPr>
              <a:t>AFLAȚI MAI MULTE</a:t>
            </a:r>
            <a:r>
              <a:rPr lang="en-IE" dirty="0"/>
              <a:t>: </a:t>
            </a:r>
            <a:r>
              <a:rPr lang="en-IE" dirty="0" err="1">
                <a:solidFill>
                  <a:srgbClr val="7F4182"/>
                </a:solidFill>
                <a:hlinkClick r:id="rId4"/>
              </a:rPr>
              <a:t>Cuilcagh</a:t>
            </a:r>
            <a:r>
              <a:rPr lang="en-IE" dirty="0">
                <a:solidFill>
                  <a:srgbClr val="7F4182"/>
                </a:solidFill>
                <a:hlinkClick r:id="rId4"/>
              </a:rPr>
              <a:t> Way Walking Routes</a:t>
            </a:r>
            <a:endParaRPr lang="en-IE" dirty="0"/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98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BC926-87FF-487B-858D-D56CD60D59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75586" y="1821082"/>
            <a:ext cx="6516414" cy="3631644"/>
          </a:xfrm>
        </p:spPr>
        <p:txBody>
          <a:bodyPr/>
          <a:lstStyle/>
          <a:p>
            <a:r>
              <a:rPr lang="en-IE" dirty="0"/>
              <a:t>Placemaking</a:t>
            </a:r>
            <a:r>
              <a:rPr lang="ro-RO" dirty="0"/>
              <a:t>-</a:t>
            </a:r>
            <a:r>
              <a:rPr lang="ro-RO" dirty="0" err="1"/>
              <a:t>ul</a:t>
            </a:r>
            <a:r>
              <a:rPr lang="ro-RO" dirty="0"/>
              <a:t> zonelor rurale se referă la </a:t>
            </a:r>
            <a:r>
              <a:rPr lang="en-IE" dirty="0" err="1"/>
              <a:t>agricultura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silvicultura</a:t>
            </a:r>
            <a:r>
              <a:rPr lang="ro-RO" dirty="0"/>
              <a:t> din aceste zone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construit</a:t>
            </a:r>
            <a:r>
              <a:rPr lang="en-IE" dirty="0"/>
              <a:t> pe </a:t>
            </a:r>
            <a:r>
              <a:rPr lang="en-IE" dirty="0" err="1"/>
              <a:t>atributele</a:t>
            </a:r>
            <a:r>
              <a:rPr lang="en-IE" dirty="0"/>
              <a:t> </a:t>
            </a:r>
            <a:r>
              <a:rPr lang="en-IE" dirty="0" err="1"/>
              <a:t>unice</a:t>
            </a:r>
            <a:r>
              <a:rPr lang="en-IE" dirty="0"/>
              <a:t> ale </a:t>
            </a:r>
            <a:r>
              <a:rPr lang="en-IE" dirty="0" err="1"/>
              <a:t>terenurilor</a:t>
            </a:r>
            <a:r>
              <a:rPr lang="ro-RO" dirty="0"/>
              <a:t> locale</a:t>
            </a:r>
            <a:r>
              <a:rPr lang="en-IE" dirty="0"/>
              <a:t>.
E</a:t>
            </a:r>
            <a:r>
              <a:rPr lang="ro-RO" dirty="0" err="1"/>
              <a:t>xemple</a:t>
            </a:r>
            <a:r>
              <a:rPr lang="en-IE" dirty="0"/>
              <a:t> de </a:t>
            </a:r>
            <a:r>
              <a:rPr lang="en-IE" dirty="0" err="1"/>
              <a:t>proiecte</a:t>
            </a:r>
            <a:r>
              <a:rPr lang="en-IE" dirty="0"/>
              <a:t> standard de </a:t>
            </a:r>
            <a:r>
              <a:rPr lang="en-IE" dirty="0" err="1"/>
              <a:t>amenajare</a:t>
            </a:r>
            <a:r>
              <a:rPr lang="en-IE" dirty="0"/>
              <a:t> a </a:t>
            </a:r>
            <a:r>
              <a:rPr lang="en-IE" dirty="0" err="1"/>
              <a:t>locurilor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promovarea</a:t>
            </a:r>
            <a:r>
              <a:rPr lang="en-IE" dirty="0"/>
              <a:t> </a:t>
            </a:r>
            <a:r>
              <a:rPr lang="en-IE" dirty="0" err="1"/>
              <a:t>agriculturii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silviculturii</a:t>
            </a:r>
            <a:r>
              <a:rPr lang="en-IE" dirty="0"/>
              <a:t> locale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putea</a:t>
            </a:r>
            <a:r>
              <a:rPr lang="en-IE" dirty="0"/>
              <a:t> fi</a:t>
            </a:r>
            <a:r>
              <a:rPr lang="ro-RO" dirty="0"/>
              <a:t>:</a:t>
            </a:r>
            <a:r>
              <a:rPr lang="en-IE" dirty="0"/>
              <a:t> </a:t>
            </a:r>
            <a:r>
              <a:rPr lang="en-IE" dirty="0" err="1"/>
              <a:t>dezvoltarea</a:t>
            </a:r>
            <a:r>
              <a:rPr lang="en-IE" dirty="0"/>
              <a:t> </a:t>
            </a:r>
            <a:r>
              <a:rPr lang="en-IE" dirty="0" err="1"/>
              <a:t>piețelor</a:t>
            </a:r>
            <a:r>
              <a:rPr lang="en-IE" dirty="0"/>
              <a:t> </a:t>
            </a:r>
            <a:r>
              <a:rPr lang="en-IE" dirty="0" err="1"/>
              <a:t>fermierilor</a:t>
            </a:r>
            <a:r>
              <a:rPr lang="en-IE" dirty="0"/>
              <a:t>, a </a:t>
            </a:r>
            <a:r>
              <a:rPr lang="en-IE" dirty="0" err="1"/>
              <a:t>atracțiilor</a:t>
            </a:r>
            <a:r>
              <a:rPr lang="en-IE" dirty="0"/>
              <a:t> </a:t>
            </a:r>
            <a:r>
              <a:rPr lang="en-IE" dirty="0" err="1"/>
              <a:t>fermei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ro-RO" dirty="0"/>
              <a:t>a </a:t>
            </a:r>
            <a:r>
              <a:rPr lang="en-IE" dirty="0" err="1"/>
              <a:t>vieții</a:t>
            </a:r>
            <a:r>
              <a:rPr lang="en-IE" dirty="0"/>
              <a:t> </a:t>
            </a:r>
            <a:r>
              <a:rPr lang="en-IE" dirty="0" err="1"/>
              <a:t>rurale</a:t>
            </a:r>
            <a:r>
              <a:rPr lang="en-IE" dirty="0"/>
              <a:t>, a </a:t>
            </a:r>
            <a:r>
              <a:rPr lang="en-IE" dirty="0" err="1"/>
              <a:t>festivalurilor</a:t>
            </a:r>
            <a:r>
              <a:rPr lang="en-IE" dirty="0"/>
              <a:t> </a:t>
            </a:r>
            <a:r>
              <a:rPr lang="en-IE" dirty="0" err="1"/>
              <a:t>agricole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a </a:t>
            </a:r>
            <a:r>
              <a:rPr lang="en-IE" dirty="0" err="1"/>
              <a:t>traseelor</a:t>
            </a:r>
            <a:r>
              <a:rPr lang="en-IE" dirty="0"/>
              <a:t> locale de </a:t>
            </a:r>
            <a:r>
              <a:rPr lang="en-IE" dirty="0" err="1"/>
              <a:t>drumeții</a:t>
            </a:r>
            <a:r>
              <a:rPr lang="en-IE" dirty="0"/>
              <a:t>/</a:t>
            </a:r>
            <a:r>
              <a:rPr lang="en-IE" dirty="0" err="1"/>
              <a:t>mers</a:t>
            </a:r>
            <a:r>
              <a:rPr lang="en-IE" dirty="0"/>
              <a:t> pe </a:t>
            </a:r>
            <a:r>
              <a:rPr lang="en-IE" dirty="0" err="1"/>
              <a:t>jos</a:t>
            </a:r>
            <a:r>
              <a:rPr lang="en-IE" dirty="0"/>
              <a:t>/</a:t>
            </a:r>
            <a:r>
              <a:rPr lang="en-IE" dirty="0" err="1"/>
              <a:t>ciclism</a:t>
            </a:r>
            <a:r>
              <a:rPr lang="en-IE" dirty="0"/>
              <a:t>.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F9E1-A01B-41A0-A8AD-2FC8E2924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70483" y="767883"/>
            <a:ext cx="5579898" cy="857158"/>
          </a:xfrm>
        </p:spPr>
        <p:txBody>
          <a:bodyPr>
            <a:normAutofit fontScale="92500" lnSpcReduction="20000"/>
          </a:bodyPr>
          <a:lstStyle/>
          <a:p>
            <a:r>
              <a:rPr lang="en-IE" b="1" i="0" dirty="0">
                <a:solidFill>
                  <a:srgbClr val="7F4182"/>
                </a:solidFill>
                <a:effectLst/>
                <a:latin typeface="Roboto"/>
              </a:rPr>
              <a:t>Placemaking Standard </a:t>
            </a:r>
            <a:r>
              <a:rPr lang="ro-RO" b="1" i="0" dirty="0">
                <a:solidFill>
                  <a:srgbClr val="7F4182"/>
                </a:solidFill>
                <a:effectLst/>
                <a:latin typeface="Roboto"/>
              </a:rPr>
              <a:t>în Zonele Rurale</a:t>
            </a:r>
            <a:endParaRPr lang="en-IE" dirty="0"/>
          </a:p>
        </p:txBody>
      </p:sp>
      <p:pic>
        <p:nvPicPr>
          <p:cNvPr id="7" name="Picture Placeholder 6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BA159413-44D5-4702-9859-21939BB6A10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7900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2E6AB88-AC03-4C78-B2E5-80C702560C1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480441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Boyle Farmers Market, o </a:t>
            </a:r>
            <a:r>
              <a:rPr lang="en-IE" dirty="0" err="1">
                <a:solidFill>
                  <a:schemeClr val="bg1"/>
                </a:solidFill>
              </a:rPr>
              <a:t>piață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comunitară</a:t>
            </a:r>
            <a:r>
              <a:rPr lang="en-IE" dirty="0">
                <a:solidFill>
                  <a:schemeClr val="bg1"/>
                </a:solidFill>
              </a:rPr>
              <a:t> din Roscommon,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r>
              <a:rPr lang="en-I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20" cy="3975101"/>
          </a:xfrm>
        </p:spPr>
        <p:txBody>
          <a:bodyPr/>
          <a:lstStyle/>
          <a:p>
            <a:r>
              <a:rPr lang="ro-RO" dirty="0"/>
              <a:t>Piața </a:t>
            </a:r>
            <a:r>
              <a:rPr lang="en-IE" dirty="0"/>
              <a:t>Boyle Farmer</a:t>
            </a:r>
            <a:r>
              <a:rPr lang="ro-RO" dirty="0"/>
              <a:t>s</a:t>
            </a:r>
            <a:r>
              <a:rPr lang="en-IE" dirty="0"/>
              <a:t> are </a:t>
            </a:r>
            <a:r>
              <a:rPr lang="en-IE" dirty="0" err="1"/>
              <a:t>loc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fiecare</a:t>
            </a:r>
            <a:r>
              <a:rPr lang="en-IE" dirty="0"/>
              <a:t> </a:t>
            </a:r>
            <a:r>
              <a:rPr lang="en-IE" dirty="0" err="1"/>
              <a:t>sâmbătă</a:t>
            </a:r>
            <a:r>
              <a:rPr lang="en-IE" dirty="0"/>
              <a:t> de la </a:t>
            </a:r>
            <a:r>
              <a:rPr lang="ro-RO" dirty="0"/>
              <a:t>ora </a:t>
            </a:r>
            <a:r>
              <a:rPr lang="en-IE" dirty="0"/>
              <a:t>10 la </a:t>
            </a:r>
            <a:r>
              <a:rPr lang="ro-RO" dirty="0"/>
              <a:t>ora 14</a:t>
            </a:r>
            <a:r>
              <a:rPr lang="en-IE" dirty="0"/>
              <a:t>.
</a:t>
            </a:r>
            <a:r>
              <a:rPr lang="ro-RO" dirty="0"/>
              <a:t>„</a:t>
            </a:r>
            <a:r>
              <a:rPr lang="en-IE" dirty="0">
                <a:solidFill>
                  <a:srgbClr val="7F4182"/>
                </a:solidFill>
              </a:rPr>
              <a:t>S-a </a:t>
            </a:r>
            <a:r>
              <a:rPr lang="en-IE" dirty="0" err="1">
                <a:solidFill>
                  <a:srgbClr val="7F4182"/>
                </a:solidFill>
              </a:rPr>
              <a:t>dovedit</a:t>
            </a:r>
            <a:r>
              <a:rPr lang="en-IE" dirty="0">
                <a:solidFill>
                  <a:srgbClr val="7F4182"/>
                </a:solidFill>
              </a:rPr>
              <a:t> a fi una </a:t>
            </a:r>
            <a:r>
              <a:rPr lang="en-IE" dirty="0" err="1">
                <a:solidFill>
                  <a:srgbClr val="7F4182"/>
                </a:solidFill>
              </a:rPr>
              <a:t>dintre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poveștile</a:t>
            </a:r>
            <a:r>
              <a:rPr lang="en-IE" dirty="0">
                <a:solidFill>
                  <a:srgbClr val="7F4182"/>
                </a:solidFill>
              </a:rPr>
              <a:t> de </a:t>
            </a:r>
            <a:r>
              <a:rPr lang="en-IE" dirty="0" err="1">
                <a:solidFill>
                  <a:srgbClr val="7F4182"/>
                </a:solidFill>
              </a:rPr>
              <a:t>succes</a:t>
            </a:r>
            <a:r>
              <a:rPr lang="en-IE" dirty="0">
                <a:solidFill>
                  <a:srgbClr val="7F4182"/>
                </a:solidFill>
              </a:rPr>
              <a:t> ale </a:t>
            </a:r>
            <a:r>
              <a:rPr lang="ro-RO" dirty="0">
                <a:solidFill>
                  <a:srgbClr val="7F4182"/>
                </a:solidFill>
              </a:rPr>
              <a:t>regiunii de </a:t>
            </a:r>
            <a:r>
              <a:rPr lang="en-IE" dirty="0">
                <a:solidFill>
                  <a:srgbClr val="7F4182"/>
                </a:solidFill>
              </a:rPr>
              <a:t>Nord-Vest</a:t>
            </a:r>
            <a:r>
              <a:rPr lang="ro-RO" dirty="0">
                <a:solidFill>
                  <a:srgbClr val="7F4182"/>
                </a:solidFill>
              </a:rPr>
              <a:t> a Irlandei”,</a:t>
            </a:r>
            <a:r>
              <a:rPr lang="en-IE" dirty="0">
                <a:solidFill>
                  <a:srgbClr val="7F4182"/>
                </a:solidFill>
              </a:rPr>
              <a:t> se </a:t>
            </a:r>
            <a:r>
              <a:rPr lang="en-IE" dirty="0" err="1">
                <a:solidFill>
                  <a:srgbClr val="7F4182"/>
                </a:solidFill>
              </a:rPr>
              <a:t>menționează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în</a:t>
            </a:r>
            <a:r>
              <a:rPr lang="en-IE" dirty="0">
                <a:solidFill>
                  <a:srgbClr val="7F4182"/>
                </a:solidFill>
              </a:rPr>
              <a:t> The Bridgestone Irish Food Guide.</a:t>
            </a:r>
            <a:r>
              <a:rPr lang="en-IE" dirty="0"/>
              <a:t>
</a:t>
            </a:r>
            <a:r>
              <a:rPr lang="en-IE" dirty="0" err="1"/>
              <a:t>Piața</a:t>
            </a:r>
            <a:r>
              <a:rPr lang="en-IE" dirty="0"/>
              <a:t> Boyle</a:t>
            </a:r>
            <a:r>
              <a:rPr lang="ro-RO" dirty="0"/>
              <a:t> </a:t>
            </a:r>
            <a:r>
              <a:rPr lang="ro-RO" dirty="0" err="1"/>
              <a:t>Farmers</a:t>
            </a:r>
            <a:r>
              <a:rPr lang="en-IE" dirty="0"/>
              <a:t>,</a:t>
            </a:r>
            <a:r>
              <a:rPr lang="ro-RO" dirty="0"/>
              <a:t> a fost</a:t>
            </a:r>
            <a:r>
              <a:rPr lang="en-IE" dirty="0"/>
              <a:t> </a:t>
            </a:r>
            <a:r>
              <a:rPr lang="en-IE" dirty="0" err="1"/>
              <a:t>premiată</a:t>
            </a:r>
            <a:r>
              <a:rPr lang="en-IE" dirty="0"/>
              <a:t> cu </a:t>
            </a:r>
            <a:r>
              <a:rPr lang="en-IE" dirty="0" err="1"/>
              <a:t>premiul</a:t>
            </a:r>
            <a:r>
              <a:rPr lang="en-IE" dirty="0"/>
              <a:t> Bridgestone</a:t>
            </a:r>
            <a:r>
              <a:rPr lang="ro-RO" dirty="0"/>
              <a:t> și</a:t>
            </a:r>
            <a:r>
              <a:rPr lang="en-IE" dirty="0"/>
              <a:t> </a:t>
            </a:r>
            <a:r>
              <a:rPr lang="en-IE" dirty="0" err="1"/>
              <a:t>oferă</a:t>
            </a:r>
            <a:r>
              <a:rPr lang="en-IE" dirty="0"/>
              <a:t> o </a:t>
            </a:r>
            <a:r>
              <a:rPr lang="en-IE" dirty="0" err="1"/>
              <a:t>gamă</a:t>
            </a:r>
            <a:r>
              <a:rPr lang="en-IE" dirty="0"/>
              <a:t> </a:t>
            </a:r>
            <a:r>
              <a:rPr lang="en-IE" dirty="0" err="1"/>
              <a:t>excelentă</a:t>
            </a:r>
            <a:r>
              <a:rPr lang="en-IE" dirty="0"/>
              <a:t> de </a:t>
            </a:r>
            <a:r>
              <a:rPr lang="en-IE" dirty="0" err="1"/>
              <a:t>produse</a:t>
            </a:r>
            <a:r>
              <a:rPr lang="en-IE" dirty="0"/>
              <a:t> locale, </a:t>
            </a:r>
            <a:r>
              <a:rPr lang="en-IE" dirty="0" err="1"/>
              <a:t>proaspete</a:t>
            </a:r>
            <a:r>
              <a:rPr lang="ro-RO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sănătoase</a:t>
            </a:r>
            <a:r>
              <a:rPr lang="en-IE" dirty="0"/>
              <a:t>, </a:t>
            </a:r>
            <a:r>
              <a:rPr lang="en-IE" dirty="0" err="1"/>
              <a:t>inclusiv</a:t>
            </a:r>
            <a:r>
              <a:rPr lang="en-IE" dirty="0"/>
              <a:t> legume </a:t>
            </a:r>
            <a:r>
              <a:rPr lang="ro-RO" dirty="0"/>
              <a:t>de </a:t>
            </a:r>
            <a:r>
              <a:rPr lang="en-IE" dirty="0" err="1"/>
              <a:t>sezon</a:t>
            </a:r>
            <a:r>
              <a:rPr lang="en-IE" dirty="0"/>
              <a:t>, carne </a:t>
            </a:r>
            <a:r>
              <a:rPr lang="en-IE" dirty="0" err="1"/>
              <a:t>organică</a:t>
            </a:r>
            <a:r>
              <a:rPr lang="en-IE" dirty="0"/>
              <a:t> </a:t>
            </a:r>
            <a:r>
              <a:rPr lang="ro-RO" dirty="0"/>
              <a:t>de la</a:t>
            </a:r>
            <a:r>
              <a:rPr lang="en-IE" dirty="0"/>
              <a:t> </a:t>
            </a:r>
            <a:r>
              <a:rPr lang="en-IE" dirty="0" err="1"/>
              <a:t>păsări</a:t>
            </a:r>
            <a:r>
              <a:rPr lang="en-IE" dirty="0"/>
              <a:t> de </a:t>
            </a:r>
            <a:r>
              <a:rPr lang="en-IE" dirty="0" err="1"/>
              <a:t>curte</a:t>
            </a:r>
            <a:r>
              <a:rPr lang="en-IE" dirty="0"/>
              <a:t>, </a:t>
            </a:r>
            <a:r>
              <a:rPr lang="en-IE" dirty="0" err="1"/>
              <a:t>prăjituri</a:t>
            </a:r>
            <a:r>
              <a:rPr lang="en-IE" dirty="0"/>
              <a:t> de </a:t>
            </a:r>
            <a:r>
              <a:rPr lang="en-IE" dirty="0" err="1"/>
              <a:t>casă</a:t>
            </a:r>
            <a:r>
              <a:rPr lang="en-IE" dirty="0"/>
              <a:t>, </a:t>
            </a:r>
            <a:r>
              <a:rPr lang="en-IE" dirty="0" err="1"/>
              <a:t>sucuri</a:t>
            </a:r>
            <a:r>
              <a:rPr lang="en-IE" dirty="0"/>
              <a:t> de </a:t>
            </a:r>
            <a:r>
              <a:rPr lang="en-IE" dirty="0" err="1"/>
              <a:t>fructe</a:t>
            </a:r>
            <a:r>
              <a:rPr lang="en-IE" dirty="0"/>
              <a:t>, </a:t>
            </a:r>
            <a:r>
              <a:rPr lang="en-IE" dirty="0" err="1"/>
              <a:t>gemuri</a:t>
            </a:r>
            <a:r>
              <a:rPr lang="en-IE" dirty="0"/>
              <a:t>, </a:t>
            </a:r>
            <a:r>
              <a:rPr lang="en-IE" dirty="0" err="1"/>
              <a:t>sosuri</a:t>
            </a:r>
            <a:r>
              <a:rPr lang="en-IE" dirty="0"/>
              <a:t>, </a:t>
            </a:r>
            <a:r>
              <a:rPr lang="en-IE" dirty="0" err="1"/>
              <a:t>pâine</a:t>
            </a:r>
            <a:r>
              <a:rPr lang="en-IE" dirty="0"/>
              <a:t> </a:t>
            </a:r>
            <a:r>
              <a:rPr lang="en-IE" dirty="0" err="1"/>
              <a:t>fără</a:t>
            </a:r>
            <a:r>
              <a:rPr lang="en-IE" dirty="0"/>
              <a:t> gluten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pește</a:t>
            </a:r>
            <a:r>
              <a:rPr lang="en-IE" dirty="0"/>
              <a:t> </a:t>
            </a:r>
            <a:r>
              <a:rPr lang="en-IE" dirty="0" err="1"/>
              <a:t>proaspăt</a:t>
            </a:r>
            <a:r>
              <a:rPr lang="en-IE" dirty="0"/>
              <a:t>. 
</a:t>
            </a:r>
            <a:r>
              <a:rPr lang="ro-RO" dirty="0"/>
              <a:t>Ca și efecte pozitive</a:t>
            </a:r>
            <a:r>
              <a:rPr lang="en-IE" dirty="0"/>
              <a:t> </a:t>
            </a:r>
            <a:r>
              <a:rPr lang="ro-RO" dirty="0"/>
              <a:t>comercializarea </a:t>
            </a:r>
            <a:r>
              <a:rPr lang="en-IE" dirty="0" err="1"/>
              <a:t>acest</a:t>
            </a:r>
            <a:r>
              <a:rPr lang="ro-RO" dirty="0"/>
              <a:t>or</a:t>
            </a:r>
            <a:r>
              <a:rPr lang="en-IE" dirty="0"/>
              <a:t> </a:t>
            </a:r>
            <a:r>
              <a:rPr lang="en-IE" dirty="0" err="1"/>
              <a:t>produse</a:t>
            </a:r>
            <a:r>
              <a:rPr lang="ro-RO" dirty="0"/>
              <a:t> contribuie la</a:t>
            </a:r>
            <a:r>
              <a:rPr lang="en-IE" dirty="0"/>
              <a:t> </a:t>
            </a:r>
            <a:r>
              <a:rPr lang="en-IE" dirty="0" err="1"/>
              <a:t>reducerea</a:t>
            </a:r>
            <a:r>
              <a:rPr lang="en-IE" dirty="0"/>
              <a:t> </a:t>
            </a:r>
            <a:r>
              <a:rPr lang="en-IE" dirty="0" err="1"/>
              <a:t>amprentei</a:t>
            </a:r>
            <a:r>
              <a:rPr lang="en-IE" dirty="0"/>
              <a:t> de carbon, precum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consumul</a:t>
            </a:r>
            <a:r>
              <a:rPr lang="en-IE" dirty="0"/>
              <a:t> </a:t>
            </a:r>
            <a:r>
              <a:rPr lang="en-IE" dirty="0" err="1"/>
              <a:t>sănătos</a:t>
            </a:r>
            <a:r>
              <a:rPr lang="en-IE" dirty="0"/>
              <a:t> </a:t>
            </a:r>
            <a:r>
              <a:rPr lang="en-IE" dirty="0" err="1"/>
              <a:t>prin</a:t>
            </a:r>
            <a:r>
              <a:rPr lang="en-IE" dirty="0"/>
              <a:t> </a:t>
            </a:r>
            <a:r>
              <a:rPr lang="en-IE" dirty="0" err="1"/>
              <a:t>alegerea</a:t>
            </a:r>
            <a:r>
              <a:rPr lang="en-IE" dirty="0"/>
              <a:t> </a:t>
            </a:r>
            <a:r>
              <a:rPr lang="en-IE" dirty="0" err="1"/>
              <a:t>alimentelor</a:t>
            </a:r>
            <a:r>
              <a:rPr lang="en-IE" dirty="0"/>
              <a:t>. 
</a:t>
            </a:r>
            <a:r>
              <a:rPr lang="en-IE" sz="2200" dirty="0">
                <a:solidFill>
                  <a:srgbClr val="7F4182"/>
                </a:solidFill>
              </a:rPr>
              <a:t>AFLAȚI MAI MULTE</a:t>
            </a:r>
            <a:r>
              <a:rPr lang="en-IE" dirty="0"/>
              <a:t>: </a:t>
            </a:r>
            <a:r>
              <a:rPr lang="en-IE" dirty="0">
                <a:solidFill>
                  <a:srgbClr val="7F4182"/>
                </a:solidFill>
                <a:hlinkClick r:id="rId4"/>
              </a:rPr>
              <a:t>https://www.facebook.com/BoyleMarket/</a:t>
            </a:r>
            <a:r>
              <a:rPr lang="en-IE" dirty="0">
                <a:solidFill>
                  <a:srgbClr val="7F4182"/>
                </a:solidFill>
              </a:rPr>
              <a:t> </a:t>
            </a:r>
            <a:endParaRPr lang="en-IE" dirty="0"/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3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BC926-87FF-487B-858D-D56CD60D59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75586" y="1821082"/>
            <a:ext cx="6516414" cy="3631644"/>
          </a:xfrm>
        </p:spPr>
        <p:txBody>
          <a:bodyPr/>
          <a:lstStyle/>
          <a:p>
            <a:r>
              <a:rPr lang="en-IE" dirty="0"/>
              <a:t>Placemaking</a:t>
            </a:r>
            <a:r>
              <a:rPr lang="ro-RO" dirty="0"/>
              <a:t>-</a:t>
            </a:r>
            <a:r>
              <a:rPr lang="ro-RO" dirty="0" err="1"/>
              <a:t>ul</a:t>
            </a:r>
            <a:r>
              <a:rPr lang="en-IE" dirty="0"/>
              <a:t> are un </a:t>
            </a:r>
            <a:r>
              <a:rPr lang="en-IE" dirty="0" err="1"/>
              <a:t>rol</a:t>
            </a:r>
            <a:r>
              <a:rPr lang="en-IE" dirty="0"/>
              <a:t> </a:t>
            </a:r>
            <a:r>
              <a:rPr lang="en-IE" dirty="0" err="1"/>
              <a:t>imens</a:t>
            </a:r>
            <a:r>
              <a:rPr lang="en-IE" dirty="0"/>
              <a:t> de </a:t>
            </a:r>
            <a:r>
              <a:rPr lang="en-IE" dirty="0" err="1"/>
              <a:t>jucat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planificarea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dezvoltarea</a:t>
            </a:r>
            <a:r>
              <a:rPr lang="en-IE" dirty="0"/>
              <a:t> </a:t>
            </a:r>
            <a:r>
              <a:rPr lang="en-IE" dirty="0" err="1"/>
              <a:t>zonelor</a:t>
            </a:r>
            <a:r>
              <a:rPr lang="en-IE" dirty="0"/>
              <a:t> urbane.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calitate</a:t>
            </a:r>
            <a:r>
              <a:rPr lang="en-IE" dirty="0"/>
              <a:t> de </a:t>
            </a:r>
            <a:r>
              <a:rPr lang="ro-RO" dirty="0"/>
              <a:t>lideri </a:t>
            </a:r>
            <a:r>
              <a:rPr lang="en-IE" dirty="0" err="1"/>
              <a:t>comunitari</a:t>
            </a:r>
            <a:r>
              <a:rPr lang="en-IE" dirty="0"/>
              <a:t>, </a:t>
            </a:r>
            <a:r>
              <a:rPr lang="en-IE" dirty="0" err="1"/>
              <a:t>este</a:t>
            </a:r>
            <a:r>
              <a:rPr lang="en-IE" dirty="0"/>
              <a:t> important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știm</a:t>
            </a:r>
            <a:r>
              <a:rPr lang="en-IE" dirty="0"/>
              <a:t> </a:t>
            </a:r>
            <a:r>
              <a:rPr lang="en-IE" dirty="0" err="1"/>
              <a:t>că</a:t>
            </a:r>
            <a:r>
              <a:rPr lang="en-IE" dirty="0"/>
              <a:t> </a:t>
            </a:r>
            <a:r>
              <a:rPr lang="en-IE" dirty="0" err="1"/>
              <a:t>avem</a:t>
            </a:r>
            <a:r>
              <a:rPr lang="en-IE" dirty="0"/>
              <a:t> </a:t>
            </a:r>
            <a:r>
              <a:rPr lang="en-IE" dirty="0" err="1"/>
              <a:t>capacitatea</a:t>
            </a:r>
            <a:r>
              <a:rPr lang="en-IE" dirty="0"/>
              <a:t> de a face </a:t>
            </a:r>
            <a:r>
              <a:rPr lang="en-IE" dirty="0" err="1"/>
              <a:t>alegeri</a:t>
            </a:r>
            <a:r>
              <a:rPr lang="en-IE" dirty="0"/>
              <a:t> </a:t>
            </a:r>
            <a:r>
              <a:rPr lang="en-IE" dirty="0" err="1"/>
              <a:t>diferite</a:t>
            </a:r>
            <a:r>
              <a:rPr lang="en-IE" dirty="0"/>
              <a:t> - </a:t>
            </a:r>
            <a:r>
              <a:rPr lang="en-IE" dirty="0" err="1"/>
              <a:t>începând</a:t>
            </a:r>
            <a:r>
              <a:rPr lang="en-IE" dirty="0"/>
              <a:t> de </a:t>
            </a:r>
            <a:r>
              <a:rPr lang="en-IE" dirty="0" err="1"/>
              <a:t>exemplu</a:t>
            </a:r>
            <a:r>
              <a:rPr lang="en-IE" dirty="0"/>
              <a:t>, cu </a:t>
            </a:r>
            <a:r>
              <a:rPr lang="en-IE" dirty="0" err="1"/>
              <a:t>decizia</a:t>
            </a:r>
            <a:r>
              <a:rPr lang="en-IE" dirty="0"/>
              <a:t> de a </a:t>
            </a:r>
            <a:r>
              <a:rPr lang="en-IE" dirty="0" err="1"/>
              <a:t>proiecta</a:t>
            </a:r>
            <a:r>
              <a:rPr lang="en-IE" dirty="0"/>
              <a:t> </a:t>
            </a:r>
            <a:r>
              <a:rPr lang="en-IE" dirty="0" err="1"/>
              <a:t>străzile</a:t>
            </a:r>
            <a:r>
              <a:rPr lang="en-IE" dirty="0"/>
              <a:t> </a:t>
            </a:r>
            <a:r>
              <a:rPr lang="en-IE" dirty="0" err="1"/>
              <a:t>noastre</a:t>
            </a:r>
            <a:r>
              <a:rPr lang="en-IE" dirty="0"/>
              <a:t> ca </a:t>
            </a:r>
            <a:r>
              <a:rPr lang="en-IE" dirty="0" err="1"/>
              <a:t>locuri</a:t>
            </a:r>
            <a:r>
              <a:rPr lang="en-IE" dirty="0"/>
              <a:t> </a:t>
            </a:r>
            <a:r>
              <a:rPr lang="en-IE" dirty="0" err="1"/>
              <a:t>confortabile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sigure</a:t>
            </a:r>
            <a:r>
              <a:rPr lang="en-IE" dirty="0"/>
              <a:t> -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ro-RO" dirty="0"/>
              <a:t>pietoni și</a:t>
            </a:r>
            <a:r>
              <a:rPr lang="en-IE" dirty="0"/>
              <a:t> nu</a:t>
            </a:r>
            <a:r>
              <a:rPr lang="ro-RO" dirty="0"/>
              <a:t> pentru</a:t>
            </a:r>
            <a:r>
              <a:rPr lang="en-IE" dirty="0"/>
              <a:t> </a:t>
            </a:r>
            <a:r>
              <a:rPr lang="en-IE" dirty="0" err="1"/>
              <a:t>mașini</a:t>
            </a:r>
            <a:r>
              <a:rPr lang="en-IE" dirty="0"/>
              <a:t>. 
E</a:t>
            </a:r>
            <a:r>
              <a:rPr lang="ro-RO" dirty="0" err="1"/>
              <a:t>xemple</a:t>
            </a:r>
            <a:r>
              <a:rPr lang="en-IE" dirty="0"/>
              <a:t> de </a:t>
            </a:r>
            <a:r>
              <a:rPr lang="en-IE" dirty="0" err="1"/>
              <a:t>proiecte</a:t>
            </a:r>
            <a:r>
              <a:rPr lang="en-IE" dirty="0"/>
              <a:t> standard de </a:t>
            </a:r>
            <a:r>
              <a:rPr lang="en-IE" dirty="0" err="1"/>
              <a:t>amenajare</a:t>
            </a:r>
            <a:r>
              <a:rPr lang="en-IE" dirty="0"/>
              <a:t> a </a:t>
            </a:r>
            <a:r>
              <a:rPr lang="en-IE" dirty="0" err="1"/>
              <a:t>locurilor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zonele</a:t>
            </a:r>
            <a:r>
              <a:rPr lang="en-IE" dirty="0"/>
              <a:t> urbane</a:t>
            </a:r>
            <a:r>
              <a:rPr lang="ro-RO" dirty="0"/>
              <a:t>: </a:t>
            </a:r>
            <a:r>
              <a:rPr lang="en-IE" dirty="0" err="1"/>
              <a:t>îmbunătățiri</a:t>
            </a:r>
            <a:r>
              <a:rPr lang="en-IE" dirty="0"/>
              <a:t> ale </a:t>
            </a:r>
            <a:r>
              <a:rPr lang="en-IE" dirty="0" err="1"/>
              <a:t>străzilor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fațadelor</a:t>
            </a:r>
            <a:r>
              <a:rPr lang="en-IE" dirty="0"/>
              <a:t> </a:t>
            </a:r>
            <a:r>
              <a:rPr lang="en-IE" dirty="0" err="1"/>
              <a:t>clădirilor</a:t>
            </a:r>
            <a:r>
              <a:rPr lang="en-IE" dirty="0"/>
              <a:t>,</a:t>
            </a:r>
            <a:r>
              <a:rPr lang="ro-RO" dirty="0"/>
              <a:t> renovări </a:t>
            </a:r>
            <a:r>
              <a:rPr lang="en-IE" dirty="0"/>
              <a:t>ale parc</a:t>
            </a:r>
            <a:r>
              <a:rPr lang="ro-RO" dirty="0"/>
              <a:t>urilor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alte</a:t>
            </a:r>
            <a:r>
              <a:rPr lang="en-IE" dirty="0"/>
              <a:t> </a:t>
            </a:r>
            <a:r>
              <a:rPr lang="en-IE" dirty="0" err="1"/>
              <a:t>proiecte</a:t>
            </a:r>
            <a:r>
              <a:rPr lang="en-IE" dirty="0"/>
              <a:t> de </a:t>
            </a:r>
            <a:r>
              <a:rPr lang="en-IE" dirty="0" err="1"/>
              <a:t>utilizare</a:t>
            </a:r>
            <a:r>
              <a:rPr lang="en-IE" dirty="0"/>
              <a:t> </a:t>
            </a:r>
            <a:r>
              <a:rPr lang="en-IE" dirty="0" err="1"/>
              <a:t>multiplă</a:t>
            </a:r>
            <a:r>
              <a:rPr lang="en-IE" dirty="0"/>
              <a:t> la </a:t>
            </a:r>
            <a:r>
              <a:rPr lang="en-IE" dirty="0" err="1"/>
              <a:t>scară</a:t>
            </a:r>
            <a:r>
              <a:rPr lang="en-IE" dirty="0"/>
              <a:t> </a:t>
            </a:r>
            <a:r>
              <a:rPr lang="en-IE" dirty="0" err="1"/>
              <a:t>mică</a:t>
            </a:r>
            <a:r>
              <a:rPr lang="en-IE" dirty="0"/>
              <a:t>.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F9E1-A01B-41A0-A8AD-2FC8E2924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70483" y="767883"/>
            <a:ext cx="5579898" cy="857158"/>
          </a:xfrm>
        </p:spPr>
        <p:txBody>
          <a:bodyPr>
            <a:normAutofit fontScale="92500" lnSpcReduction="20000"/>
          </a:bodyPr>
          <a:lstStyle/>
          <a:p>
            <a:r>
              <a:rPr lang="en-IE" b="1" i="0" dirty="0">
                <a:solidFill>
                  <a:srgbClr val="7F4182"/>
                </a:solidFill>
                <a:effectLst/>
                <a:latin typeface="Roboto"/>
              </a:rPr>
              <a:t>Placemaking</a:t>
            </a:r>
            <a:r>
              <a:rPr lang="ro-RO" b="1" i="0" dirty="0">
                <a:solidFill>
                  <a:srgbClr val="7F4182"/>
                </a:solidFill>
                <a:effectLst/>
                <a:latin typeface="Roboto"/>
              </a:rPr>
              <a:t> </a:t>
            </a:r>
            <a:r>
              <a:rPr lang="en-IE" b="1" i="0" dirty="0">
                <a:solidFill>
                  <a:srgbClr val="7F4182"/>
                </a:solidFill>
                <a:effectLst/>
                <a:latin typeface="Roboto"/>
              </a:rPr>
              <a:t>Standard </a:t>
            </a:r>
            <a:r>
              <a:rPr lang="ro-RO" b="1" i="0" dirty="0">
                <a:solidFill>
                  <a:srgbClr val="7F4182"/>
                </a:solidFill>
                <a:effectLst/>
                <a:latin typeface="Roboto"/>
              </a:rPr>
              <a:t>in Zonele Urbane</a:t>
            </a:r>
            <a:endParaRPr lang="en-IE" dirty="0"/>
          </a:p>
        </p:txBody>
      </p:sp>
      <p:pic>
        <p:nvPicPr>
          <p:cNvPr id="8" name="Picture Placeholder 7" descr="A group of people sitting at a picnic table&#10;&#10;Description automatically generated">
            <a:extLst>
              <a:ext uri="{FF2B5EF4-FFF2-40B4-BE49-F238E27FC236}">
                <a16:creationId xmlns:a16="http://schemas.microsoft.com/office/drawing/2014/main" id="{D5341DF4-E63F-4E44-B260-2DE1A8D9109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4595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riding bikes on a city street&#10;&#10;Description automatically generated">
            <a:extLst>
              <a:ext uri="{FF2B5EF4-FFF2-40B4-BE49-F238E27FC236}">
                <a16:creationId xmlns:a16="http://schemas.microsoft.com/office/drawing/2014/main" id="{9B8BB742-50E0-4FA4-A4EB-0C0229425A0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606566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Walkability </a:t>
            </a:r>
            <a:r>
              <a:rPr lang="en-IE" dirty="0" err="1">
                <a:solidFill>
                  <a:schemeClr val="bg1"/>
                </a:solidFill>
              </a:rPr>
              <a:t>este</a:t>
            </a:r>
            <a:r>
              <a:rPr lang="en-IE" dirty="0">
                <a:solidFill>
                  <a:schemeClr val="bg1"/>
                </a:solidFill>
              </a:rPr>
              <a:t> o </a:t>
            </a:r>
            <a:r>
              <a:rPr lang="en-IE" dirty="0" err="1">
                <a:solidFill>
                  <a:schemeClr val="bg1"/>
                </a:solidFill>
              </a:rPr>
              <a:t>prioritate</a:t>
            </a:r>
            <a:r>
              <a:rPr lang="en-IE" dirty="0">
                <a:solidFill>
                  <a:schemeClr val="bg1"/>
                </a:solidFill>
              </a:rPr>
              <a:t> de top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Londra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Marea</a:t>
            </a:r>
            <a:r>
              <a:rPr lang="en-IE" dirty="0">
                <a:solidFill>
                  <a:schemeClr val="bg1"/>
                </a:solidFill>
              </a:rPr>
              <a:t> Britanie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20" cy="3975101"/>
          </a:xfrm>
        </p:spPr>
        <p:txBody>
          <a:bodyPr/>
          <a:lstStyle/>
          <a:p>
            <a:r>
              <a:rPr lang="en-IE" dirty="0" err="1"/>
              <a:t>Orașul</a:t>
            </a:r>
            <a:r>
              <a:rPr lang="en-IE" dirty="0"/>
              <a:t> </a:t>
            </a:r>
            <a:r>
              <a:rPr lang="en-IE" dirty="0" err="1"/>
              <a:t>Londra</a:t>
            </a:r>
            <a:r>
              <a:rPr lang="en-IE" dirty="0"/>
              <a:t> are </a:t>
            </a:r>
            <a:r>
              <a:rPr lang="ro-RO" dirty="0"/>
              <a:t>una</a:t>
            </a:r>
            <a:r>
              <a:rPr lang="en-IE" dirty="0"/>
              <a:t> </a:t>
            </a:r>
            <a:r>
              <a:rPr lang="en-IE" dirty="0" err="1"/>
              <a:t>dintre</a:t>
            </a:r>
            <a:r>
              <a:rPr lang="en-IE" dirty="0"/>
              <a:t> </a:t>
            </a:r>
            <a:r>
              <a:rPr lang="en-IE" dirty="0" err="1"/>
              <a:t>cele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mari</a:t>
            </a:r>
            <a:r>
              <a:rPr lang="en-IE" dirty="0"/>
              <a:t> </a:t>
            </a:r>
            <a:r>
              <a:rPr lang="en-IE" dirty="0" err="1"/>
              <a:t>concentrații</a:t>
            </a:r>
            <a:r>
              <a:rPr lang="en-IE" dirty="0"/>
              <a:t> </a:t>
            </a:r>
            <a:r>
              <a:rPr lang="en-IE" dirty="0" err="1"/>
              <a:t>pietonale</a:t>
            </a:r>
            <a:r>
              <a:rPr lang="en-IE" dirty="0"/>
              <a:t> din </a:t>
            </a:r>
            <a:r>
              <a:rPr lang="en-IE" dirty="0" err="1"/>
              <a:t>lume</a:t>
            </a:r>
            <a:r>
              <a:rPr lang="en-IE" dirty="0"/>
              <a:t>, 51% </a:t>
            </a:r>
            <a:r>
              <a:rPr lang="en-IE" dirty="0" err="1"/>
              <a:t>dintre</a:t>
            </a:r>
            <a:r>
              <a:rPr lang="en-IE" dirty="0"/>
              <a:t> </a:t>
            </a:r>
            <a:r>
              <a:rPr lang="en-IE" dirty="0" err="1"/>
              <a:t>oameni</a:t>
            </a:r>
            <a:r>
              <a:rPr lang="en-IE" dirty="0"/>
              <a:t> se </a:t>
            </a:r>
            <a:r>
              <a:rPr lang="en-IE" dirty="0" err="1"/>
              <a:t>deplasează</a:t>
            </a:r>
            <a:r>
              <a:rPr lang="en-IE" dirty="0"/>
              <a:t> pe </a:t>
            </a:r>
            <a:r>
              <a:rPr lang="en-IE" dirty="0" err="1"/>
              <a:t>jos.</a:t>
            </a:r>
            <a:r>
              <a:rPr lang="en-IE" dirty="0"/>
              <a:t> 
La ace</a:t>
            </a:r>
            <a:r>
              <a:rPr lang="ro-RO" dirty="0"/>
              <a:t>știa</a:t>
            </a:r>
            <a:r>
              <a:rPr lang="en-IE" dirty="0"/>
              <a:t> se </a:t>
            </a:r>
            <a:r>
              <a:rPr lang="en-IE" dirty="0" err="1"/>
              <a:t>adaugă</a:t>
            </a:r>
            <a:r>
              <a:rPr lang="en-IE" dirty="0"/>
              <a:t> un </a:t>
            </a:r>
            <a:r>
              <a:rPr lang="en-IE" dirty="0" err="1"/>
              <a:t>număr</a:t>
            </a:r>
            <a:r>
              <a:rPr lang="en-IE" dirty="0"/>
              <a:t> </a:t>
            </a:r>
            <a:r>
              <a:rPr lang="en-IE" dirty="0" err="1"/>
              <a:t>foarte</a:t>
            </a:r>
            <a:r>
              <a:rPr lang="en-IE" dirty="0"/>
              <a:t> mare de </a:t>
            </a:r>
            <a:r>
              <a:rPr lang="en-IE" dirty="0" err="1"/>
              <a:t>persoane</a:t>
            </a:r>
            <a:r>
              <a:rPr lang="en-IE" dirty="0"/>
              <a:t> pe </a:t>
            </a:r>
            <a:r>
              <a:rPr lang="en-IE" dirty="0" err="1"/>
              <a:t>biciclete</a:t>
            </a:r>
            <a:r>
              <a:rPr lang="en-IE" dirty="0"/>
              <a:t> – </a:t>
            </a:r>
            <a:r>
              <a:rPr lang="en-IE" dirty="0" err="1"/>
              <a:t>cel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ro-RO" dirty="0"/>
              <a:t> utilizat</a:t>
            </a:r>
            <a:r>
              <a:rPr lang="en-IE" dirty="0"/>
              <a:t> mod de transport al </a:t>
            </a:r>
            <a:r>
              <a:rPr lang="en-IE" dirty="0" err="1"/>
              <a:t>orașului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timpul</a:t>
            </a:r>
            <a:r>
              <a:rPr lang="en-IE" dirty="0"/>
              <a:t> </a:t>
            </a:r>
            <a:r>
              <a:rPr lang="en-IE" dirty="0" err="1"/>
              <a:t>dimine</a:t>
            </a:r>
            <a:r>
              <a:rPr lang="ro-RO" dirty="0"/>
              <a:t>ții</a:t>
            </a:r>
            <a:r>
              <a:rPr lang="en-IE" dirty="0"/>
              <a:t>.
</a:t>
            </a:r>
            <a:r>
              <a:rPr lang="en-IE" dirty="0" err="1"/>
              <a:t>Londra</a:t>
            </a:r>
            <a:r>
              <a:rPr lang="en-IE" dirty="0"/>
              <a:t> face </a:t>
            </a:r>
            <a:r>
              <a:rPr lang="en-IE" dirty="0" err="1"/>
              <a:t>eforturi</a:t>
            </a:r>
            <a:r>
              <a:rPr lang="en-IE" dirty="0"/>
              <a:t> </a:t>
            </a:r>
            <a:r>
              <a:rPr lang="en-IE" dirty="0" err="1"/>
              <a:t>mari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face </a:t>
            </a:r>
            <a:r>
              <a:rPr lang="en-IE" dirty="0" err="1"/>
              <a:t>orașul</a:t>
            </a:r>
            <a:r>
              <a:rPr lang="en-IE" dirty="0"/>
              <a:t> </a:t>
            </a:r>
            <a:r>
              <a:rPr lang="ro-RO" dirty="0"/>
              <a:t>mai prietenos pentru pietoni și bicicliști</a:t>
            </a:r>
            <a:r>
              <a:rPr lang="en-IE" dirty="0"/>
              <a:t>. 
City of London Corporation a </a:t>
            </a:r>
            <a:r>
              <a:rPr lang="en-IE" dirty="0" err="1"/>
              <a:t>interzis</a:t>
            </a:r>
            <a:r>
              <a:rPr lang="en-IE" dirty="0"/>
              <a:t> recent </a:t>
            </a:r>
            <a:r>
              <a:rPr lang="en-IE" dirty="0" err="1"/>
              <a:t>toate</a:t>
            </a:r>
            <a:r>
              <a:rPr lang="en-IE" dirty="0"/>
              <a:t> </a:t>
            </a:r>
            <a:r>
              <a:rPr lang="en-IE" dirty="0" err="1"/>
              <a:t>autobuzele</a:t>
            </a:r>
            <a:r>
              <a:rPr lang="ro-RO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timpul</a:t>
            </a:r>
            <a:r>
              <a:rPr lang="en-IE" dirty="0"/>
              <a:t> </a:t>
            </a:r>
            <a:r>
              <a:rPr lang="en-IE" dirty="0" err="1"/>
              <a:t>săptămânii</a:t>
            </a:r>
            <a:r>
              <a:rPr lang="en-IE" dirty="0"/>
              <a:t>, </a:t>
            </a:r>
            <a:r>
              <a:rPr lang="ro-RO" dirty="0"/>
              <a:t>într-o intersecție </a:t>
            </a:r>
            <a:r>
              <a:rPr lang="en-IE" dirty="0" err="1"/>
              <a:t>periculoasă</a:t>
            </a:r>
            <a:r>
              <a:rPr lang="en-IE" dirty="0"/>
              <a:t> (</a:t>
            </a:r>
            <a:r>
              <a:rPr lang="ro-RO" dirty="0"/>
              <a:t>cea din imagine</a:t>
            </a:r>
            <a:r>
              <a:rPr lang="en-IE" dirty="0"/>
              <a:t>) – </a:t>
            </a:r>
            <a:r>
              <a:rPr lang="ro-RO" dirty="0"/>
              <a:t>aici înregistrându-se </a:t>
            </a:r>
            <a:r>
              <a:rPr lang="en-IE" dirty="0"/>
              <a:t>107 </a:t>
            </a:r>
            <a:r>
              <a:rPr lang="en-IE" dirty="0" err="1"/>
              <a:t>victime</a:t>
            </a:r>
            <a:r>
              <a:rPr lang="en-IE" dirty="0"/>
              <a:t>, </a:t>
            </a:r>
            <a:r>
              <a:rPr lang="en-IE" dirty="0" err="1"/>
              <a:t>inclusiv</a:t>
            </a:r>
            <a:r>
              <a:rPr lang="en-IE" dirty="0"/>
              <a:t> </a:t>
            </a:r>
            <a:r>
              <a:rPr lang="en-IE" dirty="0" err="1"/>
              <a:t>două</a:t>
            </a:r>
            <a:r>
              <a:rPr lang="en-IE" dirty="0"/>
              <a:t> </a:t>
            </a:r>
            <a:r>
              <a:rPr lang="en-IE" dirty="0" err="1"/>
              <a:t>decese</a:t>
            </a:r>
            <a:r>
              <a:rPr lang="en-IE" dirty="0"/>
              <a:t> </a:t>
            </a:r>
            <a:r>
              <a:rPr lang="en-IE" dirty="0" err="1"/>
              <a:t>între</a:t>
            </a:r>
            <a:r>
              <a:rPr lang="en-IE" dirty="0"/>
              <a:t> 2012 </a:t>
            </a:r>
            <a:r>
              <a:rPr lang="en-IE" dirty="0" err="1"/>
              <a:t>și</a:t>
            </a:r>
            <a:r>
              <a:rPr lang="en-IE" dirty="0"/>
              <a:t> 2016.
</a:t>
            </a:r>
            <a:r>
              <a:rPr lang="en-IE" sz="2200" dirty="0">
                <a:solidFill>
                  <a:srgbClr val="7F4182"/>
                </a:solidFill>
              </a:rPr>
              <a:t>AFLAȚI MAI MULTE</a:t>
            </a:r>
            <a:r>
              <a:rPr lang="en-IE" dirty="0"/>
              <a:t>: </a:t>
            </a:r>
            <a:r>
              <a:rPr lang="en-IE" dirty="0">
                <a:solidFill>
                  <a:srgbClr val="7F4182"/>
                </a:solidFill>
                <a:hlinkClick r:id="rId4"/>
              </a:rPr>
              <a:t>What would a truly walkable city look like</a:t>
            </a:r>
            <a:endParaRPr lang="en-IE" dirty="0"/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38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626CAB-A839-4C29-91B5-B59A90237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928" y="198511"/>
            <a:ext cx="7440136" cy="1035161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Walkability - o </a:t>
            </a:r>
            <a:r>
              <a:rPr lang="en-IE" dirty="0" err="1">
                <a:solidFill>
                  <a:schemeClr val="bg1"/>
                </a:solidFill>
              </a:rPr>
              <a:t>abordare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practică</a:t>
            </a: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pentru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toată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lumea</a:t>
            </a:r>
            <a:r>
              <a:rPr lang="en-IE" dirty="0">
                <a:solidFill>
                  <a:schemeClr val="bg1"/>
                </a:solidFill>
              </a:rPr>
              <a:t>!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9E6F5-D171-4C98-9DEE-507CE0281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194" y="1339171"/>
            <a:ext cx="7166867" cy="3975101"/>
          </a:xfrm>
        </p:spPr>
        <p:txBody>
          <a:bodyPr/>
          <a:lstStyle/>
          <a:p>
            <a:r>
              <a:rPr lang="en-IE" dirty="0" err="1"/>
              <a:t>Proiectarea</a:t>
            </a:r>
            <a:r>
              <a:rPr lang="en-IE" dirty="0"/>
              <a:t> </a:t>
            </a:r>
            <a:r>
              <a:rPr lang="en-IE" dirty="0" err="1"/>
              <a:t>mediului</a:t>
            </a:r>
            <a:r>
              <a:rPr lang="en-IE" dirty="0"/>
              <a:t> </a:t>
            </a:r>
            <a:r>
              <a:rPr lang="en-IE" dirty="0" err="1"/>
              <a:t>construit</a:t>
            </a:r>
            <a:r>
              <a:rPr lang="en-IE" dirty="0"/>
              <a:t> al </a:t>
            </a:r>
            <a:r>
              <a:rPr lang="en-IE" dirty="0" err="1"/>
              <a:t>unei</a:t>
            </a:r>
            <a:r>
              <a:rPr lang="en-IE" dirty="0"/>
              <a:t> </a:t>
            </a:r>
            <a:r>
              <a:rPr lang="en-IE" dirty="0" err="1"/>
              <a:t>comunități</a:t>
            </a:r>
            <a:r>
              <a:rPr lang="en-IE" dirty="0"/>
              <a:t>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en-IE" dirty="0" err="1"/>
              <a:t>deveni</a:t>
            </a:r>
            <a:r>
              <a:rPr lang="en-IE" dirty="0"/>
              <a:t> </a:t>
            </a:r>
            <a:r>
              <a:rPr lang="en-IE" dirty="0" err="1"/>
              <a:t>adesea</a:t>
            </a:r>
            <a:r>
              <a:rPr lang="en-IE" dirty="0"/>
              <a:t> </a:t>
            </a:r>
            <a:r>
              <a:rPr lang="en-IE" dirty="0" err="1"/>
              <a:t>factorul</a:t>
            </a:r>
            <a:r>
              <a:rPr lang="en-IE" dirty="0"/>
              <a:t> determinant </a:t>
            </a:r>
            <a:r>
              <a:rPr lang="en-IE" dirty="0" err="1"/>
              <a:t>între</a:t>
            </a:r>
            <a:r>
              <a:rPr lang="en-IE" dirty="0"/>
              <a:t> un </a:t>
            </a:r>
            <a:r>
              <a:rPr lang="en-IE" dirty="0" err="1"/>
              <a:t>stil</a:t>
            </a:r>
            <a:r>
              <a:rPr lang="en-IE" dirty="0"/>
              <a:t> de </a:t>
            </a:r>
            <a:r>
              <a:rPr lang="en-IE" dirty="0" err="1"/>
              <a:t>viață</a:t>
            </a:r>
            <a:r>
              <a:rPr lang="en-IE" dirty="0"/>
              <a:t> </a:t>
            </a:r>
            <a:r>
              <a:rPr lang="en-IE" dirty="0" err="1"/>
              <a:t>sănătos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activ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unul</a:t>
            </a:r>
            <a:r>
              <a:rPr lang="en-IE" dirty="0"/>
              <a:t> </a:t>
            </a:r>
            <a:r>
              <a:rPr lang="en-IE" dirty="0" err="1"/>
              <a:t>caracterizat</a:t>
            </a:r>
            <a:r>
              <a:rPr lang="en-IE" dirty="0"/>
              <a:t> de </a:t>
            </a:r>
            <a:r>
              <a:rPr lang="en-IE" dirty="0" err="1"/>
              <a:t>mobilitate</a:t>
            </a:r>
            <a:r>
              <a:rPr lang="en-IE" dirty="0"/>
              <a:t> </a:t>
            </a:r>
            <a:r>
              <a:rPr lang="en-IE" dirty="0" err="1"/>
              <a:t>limitată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niveluri</a:t>
            </a:r>
            <a:r>
              <a:rPr lang="en-IE" dirty="0"/>
              <a:t> </a:t>
            </a:r>
            <a:r>
              <a:rPr lang="en-IE" dirty="0" err="1"/>
              <a:t>ridicate</a:t>
            </a:r>
            <a:r>
              <a:rPr lang="en-IE" dirty="0"/>
              <a:t> de </a:t>
            </a:r>
            <a:r>
              <a:rPr lang="en-IE" dirty="0" err="1"/>
              <a:t>izolare</a:t>
            </a:r>
            <a:r>
              <a:rPr lang="en-IE" dirty="0"/>
              <a:t> </a:t>
            </a:r>
            <a:r>
              <a:rPr lang="en-IE" dirty="0" err="1"/>
              <a:t>socială</a:t>
            </a:r>
            <a:r>
              <a:rPr lang="en-IE" dirty="0"/>
              <a:t>. 
Walkability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ro-RO" dirty="0"/>
              <a:t>un proiect de încurajare a </a:t>
            </a:r>
            <a:r>
              <a:rPr lang="en-IE" dirty="0" err="1"/>
              <a:t>mers</a:t>
            </a:r>
            <a:r>
              <a:rPr lang="ro-RO" dirty="0"/>
              <a:t>ului</a:t>
            </a:r>
            <a:r>
              <a:rPr lang="en-IE" dirty="0"/>
              <a:t> pe </a:t>
            </a:r>
            <a:r>
              <a:rPr lang="en-IE" dirty="0" err="1"/>
              <a:t>jos</a:t>
            </a:r>
            <a:r>
              <a:rPr lang="ro-RO" dirty="0"/>
              <a:t> și a beneficiilor acestuia</a:t>
            </a:r>
            <a:r>
              <a:rPr lang="en-IE" dirty="0"/>
              <a:t>. 
Walkability </a:t>
            </a:r>
            <a:r>
              <a:rPr lang="en-IE" dirty="0" err="1"/>
              <a:t>ia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considerare</a:t>
            </a:r>
            <a:r>
              <a:rPr lang="en-IE" dirty="0"/>
              <a:t> </a:t>
            </a:r>
            <a:r>
              <a:rPr lang="en-IE" dirty="0" err="1"/>
              <a:t>proiectarea</a:t>
            </a:r>
            <a:r>
              <a:rPr lang="en-IE" dirty="0"/>
              <a:t> de </a:t>
            </a:r>
            <a:r>
              <a:rPr lang="en-IE" dirty="0" err="1"/>
              <a:t>drumuri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străzi</a:t>
            </a:r>
            <a:r>
              <a:rPr lang="en-IE" dirty="0"/>
              <a:t>, </a:t>
            </a:r>
            <a:r>
              <a:rPr lang="en-IE" dirty="0" err="1"/>
              <a:t>întreținerea</a:t>
            </a:r>
            <a:r>
              <a:rPr lang="en-IE" dirty="0"/>
              <a:t> de </a:t>
            </a:r>
            <a:r>
              <a:rPr lang="en-IE" dirty="0" err="1"/>
              <a:t>alei</a:t>
            </a:r>
            <a:r>
              <a:rPr lang="en-IE" dirty="0"/>
              <a:t> </a:t>
            </a:r>
            <a:r>
              <a:rPr lang="en-IE" dirty="0" err="1"/>
              <a:t>pietonale</a:t>
            </a:r>
            <a:r>
              <a:rPr lang="en-IE" dirty="0"/>
              <a:t>, </a:t>
            </a:r>
            <a:r>
              <a:rPr lang="en-IE" dirty="0" err="1"/>
              <a:t>puncte</a:t>
            </a:r>
            <a:r>
              <a:rPr lang="en-IE" dirty="0"/>
              <a:t> de </a:t>
            </a:r>
            <a:r>
              <a:rPr lang="en-IE" dirty="0" err="1"/>
              <a:t>trecere</a:t>
            </a:r>
            <a:r>
              <a:rPr lang="en-IE" dirty="0"/>
              <a:t>, parc</a:t>
            </a:r>
            <a:r>
              <a:rPr lang="ro-RO" dirty="0" err="1"/>
              <a:t>ări</a:t>
            </a:r>
            <a:r>
              <a:rPr lang="ro-RO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accesibilitatea</a:t>
            </a:r>
            <a:r>
              <a:rPr lang="en-IE" dirty="0"/>
              <a:t> </a:t>
            </a:r>
            <a:r>
              <a:rPr lang="en-IE" dirty="0" err="1"/>
              <a:t>spațiilor</a:t>
            </a:r>
            <a:r>
              <a:rPr lang="en-IE" dirty="0"/>
              <a:t> </a:t>
            </a:r>
            <a:r>
              <a:rPr lang="en-IE" dirty="0" err="1"/>
              <a:t>publice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clădirilor</a:t>
            </a:r>
            <a:r>
              <a:rPr lang="en-IE" dirty="0"/>
              <a:t>.
Walkability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cheia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ro-RO" dirty="0"/>
              <a:t>n</a:t>
            </a:r>
            <a:r>
              <a:rPr lang="en-IE" dirty="0"/>
              <a:t>e </a:t>
            </a:r>
            <a:r>
              <a:rPr lang="en-IE" dirty="0" err="1"/>
              <a:t>asigura</a:t>
            </a:r>
            <a:r>
              <a:rPr lang="en-IE" dirty="0"/>
              <a:t> </a:t>
            </a:r>
            <a:r>
              <a:rPr lang="en-IE" dirty="0" err="1"/>
              <a:t>că</a:t>
            </a:r>
            <a:r>
              <a:rPr lang="en-IE" dirty="0"/>
              <a:t> </a:t>
            </a:r>
            <a:r>
              <a:rPr lang="en-IE" dirty="0" err="1"/>
              <a:t>oamenii</a:t>
            </a:r>
            <a:r>
              <a:rPr lang="en-IE" dirty="0"/>
              <a:t> pot </a:t>
            </a:r>
            <a:r>
              <a:rPr lang="en-IE" dirty="0" err="1"/>
              <a:t>ieși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ro-RO" dirty="0"/>
              <a:t>împrejurimi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ro-RO" dirty="0"/>
              <a:t>pot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participe</a:t>
            </a:r>
            <a:r>
              <a:rPr lang="en-IE" dirty="0"/>
              <a:t> la </a:t>
            </a:r>
            <a:r>
              <a:rPr lang="en-IE" dirty="0" err="1"/>
              <a:t>toate</a:t>
            </a:r>
            <a:r>
              <a:rPr lang="ro-RO" dirty="0"/>
              <a:t> activitățile pe care</a:t>
            </a:r>
            <a:r>
              <a:rPr lang="en-IE" dirty="0"/>
              <a:t> </a:t>
            </a:r>
            <a:r>
              <a:rPr lang="en-IE" dirty="0" err="1"/>
              <a:t>comunitatea</a:t>
            </a:r>
            <a:r>
              <a:rPr lang="en-IE" dirty="0"/>
              <a:t> lor </a:t>
            </a:r>
            <a:r>
              <a:rPr lang="ro-RO" dirty="0"/>
              <a:t>le </a:t>
            </a:r>
            <a:r>
              <a:rPr lang="en-IE" dirty="0"/>
              <a:t>are de </a:t>
            </a:r>
            <a:r>
              <a:rPr lang="en-IE" dirty="0" err="1"/>
              <a:t>oferit</a:t>
            </a:r>
            <a:r>
              <a:rPr lang="en-IE" dirty="0"/>
              <a:t>. 
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D6423D87-2622-46D2-A46B-0BF25E3E1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063" y="230832"/>
            <a:ext cx="3980668" cy="5675985"/>
          </a:xfrm>
          <a:prstGeom prst="rect">
            <a:avLst/>
          </a:prstGeom>
        </p:spPr>
      </p:pic>
      <p:sp>
        <p:nvSpPr>
          <p:cNvPr id="10" name="TextBox 9">
            <a:hlinkClick r:id="rId2"/>
            <a:extLst>
              <a:ext uri="{FF2B5EF4-FFF2-40B4-BE49-F238E27FC236}">
                <a16:creationId xmlns:a16="http://schemas.microsoft.com/office/drawing/2014/main" id="{F6E331DC-195C-43A3-9769-C95AC76C94C7}"/>
              </a:ext>
            </a:extLst>
          </p:cNvPr>
          <p:cNvSpPr txBox="1"/>
          <p:nvPr/>
        </p:nvSpPr>
        <p:spPr>
          <a:xfrm>
            <a:off x="7683062" y="5226784"/>
            <a:ext cx="4508938" cy="1631216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chemeClr val="bg1"/>
                </a:solidFill>
              </a:rPr>
              <a:t>Click </a:t>
            </a:r>
            <a:r>
              <a:rPr lang="en-IE" sz="2000" dirty="0" err="1">
                <a:solidFill>
                  <a:schemeClr val="bg1"/>
                </a:solidFill>
              </a:rPr>
              <a:t>pentru</a:t>
            </a:r>
            <a:r>
              <a:rPr lang="en-IE" sz="2000" dirty="0">
                <a:solidFill>
                  <a:schemeClr val="bg1"/>
                </a:solidFill>
              </a:rPr>
              <a:t> a </a:t>
            </a:r>
            <a:r>
              <a:rPr lang="en-IE" sz="2000" dirty="0" err="1">
                <a:solidFill>
                  <a:schemeClr val="bg1"/>
                </a:solidFill>
              </a:rPr>
              <a:t>citi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acest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raport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realizat</a:t>
            </a:r>
            <a:r>
              <a:rPr lang="en-IE" sz="2000" dirty="0">
                <a:solidFill>
                  <a:schemeClr val="bg1"/>
                </a:solidFill>
              </a:rPr>
              <a:t> de Age Friendly Ireland </a:t>
            </a:r>
            <a:r>
              <a:rPr lang="en-IE" sz="2000" dirty="0" err="1">
                <a:solidFill>
                  <a:schemeClr val="bg1"/>
                </a:solidFill>
              </a:rPr>
              <a:t>și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Centrul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pentru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Excelență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în</a:t>
            </a:r>
            <a:r>
              <a:rPr lang="en-IE" sz="2000" dirty="0">
                <a:solidFill>
                  <a:schemeClr val="bg1"/>
                </a:solidFill>
              </a:rPr>
              <a:t> Design Universal</a:t>
            </a:r>
            <a:r>
              <a:rPr lang="ro-RO" sz="2000" dirty="0">
                <a:solidFill>
                  <a:schemeClr val="bg1"/>
                </a:solidFill>
              </a:rPr>
              <a:t>,</a:t>
            </a:r>
            <a:r>
              <a:rPr lang="en-IE" sz="2000" dirty="0">
                <a:solidFill>
                  <a:schemeClr val="bg1"/>
                </a:solidFill>
              </a:rPr>
              <a:t> cu </a:t>
            </a:r>
            <a:r>
              <a:rPr lang="en-IE" sz="2000" dirty="0" err="1">
                <a:solidFill>
                  <a:schemeClr val="bg1"/>
                </a:solidFill>
              </a:rPr>
              <a:t>privire</a:t>
            </a:r>
            <a:r>
              <a:rPr lang="en-IE" sz="2000" dirty="0">
                <a:solidFill>
                  <a:schemeClr val="bg1"/>
                </a:solidFill>
              </a:rPr>
              <a:t> la </a:t>
            </a:r>
            <a:r>
              <a:rPr lang="en-IE" sz="2000" dirty="0" err="1">
                <a:solidFill>
                  <a:schemeClr val="bg1"/>
                </a:solidFill>
              </a:rPr>
              <a:t>rezultatele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auditurilor</a:t>
            </a:r>
            <a:r>
              <a:rPr lang="en-IE" sz="2000" dirty="0">
                <a:solidFill>
                  <a:schemeClr val="bg1"/>
                </a:solidFill>
              </a:rPr>
              <a:t> walkability </a:t>
            </a:r>
            <a:r>
              <a:rPr lang="en-IE" sz="2000" dirty="0" err="1">
                <a:solidFill>
                  <a:schemeClr val="bg1"/>
                </a:solidFill>
              </a:rPr>
              <a:t>efectuate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în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Irlanda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în</a:t>
            </a:r>
            <a:r>
              <a:rPr lang="en-IE" sz="2000" dirty="0">
                <a:solidFill>
                  <a:schemeClr val="bg1"/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631911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626CAB-A839-4C29-91B5-B59A90237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927" y="542951"/>
            <a:ext cx="7742559" cy="1149215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Playmaking - </a:t>
            </a:r>
            <a:r>
              <a:rPr lang="en-IE" dirty="0" err="1">
                <a:solidFill>
                  <a:schemeClr val="bg1"/>
                </a:solidFill>
              </a:rPr>
              <a:t>crearea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locuri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joacă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spațiile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noastre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publice</a:t>
            </a:r>
            <a:r>
              <a:rPr lang="en-IE" dirty="0">
                <a:solidFill>
                  <a:schemeClr val="bg1"/>
                </a:solidFill>
              </a:rPr>
              <a:t>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9E6F5-D171-4C98-9DEE-507CE0281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926" y="1854183"/>
            <a:ext cx="7742560" cy="3975101"/>
          </a:xfrm>
        </p:spPr>
        <p:txBody>
          <a:bodyPr/>
          <a:lstStyle/>
          <a:p>
            <a:r>
              <a:rPr lang="en-IE" dirty="0" err="1"/>
              <a:t>Joaca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o </a:t>
            </a:r>
            <a:r>
              <a:rPr lang="en-IE" dirty="0" err="1"/>
              <a:t>afacere</a:t>
            </a:r>
            <a:r>
              <a:rPr lang="en-IE" dirty="0"/>
              <a:t> </a:t>
            </a:r>
            <a:r>
              <a:rPr lang="en-IE" dirty="0" err="1"/>
              <a:t>foarte</a:t>
            </a:r>
            <a:r>
              <a:rPr lang="en-IE" dirty="0"/>
              <a:t> </a:t>
            </a:r>
            <a:r>
              <a:rPr lang="en-IE" dirty="0" err="1"/>
              <a:t>serioasă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tineri</a:t>
            </a:r>
            <a:r>
              <a:rPr lang="en-IE" dirty="0"/>
              <a:t>. Este </a:t>
            </a:r>
            <a:r>
              <a:rPr lang="ro-RO" dirty="0"/>
              <a:t>obligatorie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o </a:t>
            </a:r>
            <a:r>
              <a:rPr lang="en-IE" dirty="0" err="1"/>
              <a:t>copilărie</a:t>
            </a:r>
            <a:r>
              <a:rPr lang="en-IE" dirty="0"/>
              <a:t> </a:t>
            </a:r>
            <a:r>
              <a:rPr lang="en-IE" dirty="0" err="1"/>
              <a:t>sănătoasă</a:t>
            </a:r>
            <a:r>
              <a:rPr lang="en-IE" dirty="0"/>
              <a:t> </a:t>
            </a:r>
            <a:r>
              <a:rPr lang="ro-RO" dirty="0"/>
              <a:t>și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distractiv</a:t>
            </a:r>
            <a:r>
              <a:rPr lang="ro-RO" dirty="0"/>
              <a:t>ă</a:t>
            </a:r>
            <a:r>
              <a:rPr lang="en-IE" dirty="0"/>
              <a:t>. 
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familii</a:t>
            </a:r>
            <a:r>
              <a:rPr lang="en-IE" dirty="0"/>
              <a:t>, </a:t>
            </a:r>
            <a:r>
              <a:rPr lang="en-IE" dirty="0" err="1"/>
              <a:t>spațiile</a:t>
            </a:r>
            <a:r>
              <a:rPr lang="en-IE" dirty="0"/>
              <a:t> de </a:t>
            </a:r>
            <a:r>
              <a:rPr lang="en-IE" dirty="0" err="1"/>
              <a:t>joacă</a:t>
            </a:r>
            <a:r>
              <a:rPr lang="en-IE" dirty="0"/>
              <a:t> </a:t>
            </a:r>
            <a:r>
              <a:rPr lang="en-IE" dirty="0" err="1"/>
              <a:t>oferă</a:t>
            </a:r>
            <a:r>
              <a:rPr lang="en-IE" dirty="0"/>
              <a:t> o </a:t>
            </a:r>
            <a:r>
              <a:rPr lang="en-IE" dirty="0" err="1"/>
              <a:t>locație</a:t>
            </a:r>
            <a:r>
              <a:rPr lang="en-IE" dirty="0"/>
              <a:t> </a:t>
            </a:r>
            <a:r>
              <a:rPr lang="en-IE" dirty="0" err="1"/>
              <a:t>sigură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întâlnirea</a:t>
            </a:r>
            <a:r>
              <a:rPr lang="en-IE" dirty="0"/>
              <a:t> cu </a:t>
            </a:r>
            <a:r>
              <a:rPr lang="en-IE" dirty="0" err="1"/>
              <a:t>prietenii</a:t>
            </a:r>
            <a:r>
              <a:rPr lang="en-IE" dirty="0"/>
              <a:t>.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presus</a:t>
            </a:r>
            <a:r>
              <a:rPr lang="en-IE" dirty="0"/>
              <a:t> de </a:t>
            </a:r>
            <a:r>
              <a:rPr lang="en-IE" dirty="0" err="1"/>
              <a:t>toate</a:t>
            </a:r>
            <a:r>
              <a:rPr lang="en-IE" dirty="0"/>
              <a:t>, un </a:t>
            </a:r>
            <a:r>
              <a:rPr lang="en-IE" dirty="0" err="1"/>
              <a:t>spațiu</a:t>
            </a:r>
            <a:r>
              <a:rPr lang="en-IE" dirty="0"/>
              <a:t> de </a:t>
            </a:r>
            <a:r>
              <a:rPr lang="en-IE" dirty="0" err="1"/>
              <a:t>joacă</a:t>
            </a:r>
            <a:r>
              <a:rPr lang="en-IE" dirty="0"/>
              <a:t> bine </a:t>
            </a:r>
            <a:r>
              <a:rPr lang="en-IE" dirty="0" err="1"/>
              <a:t>conceput</a:t>
            </a:r>
            <a:r>
              <a:rPr lang="en-IE" dirty="0"/>
              <a:t> </a:t>
            </a:r>
            <a:r>
              <a:rPr lang="en-IE" dirty="0" err="1"/>
              <a:t>îi</a:t>
            </a:r>
            <a:r>
              <a:rPr lang="en-IE" dirty="0"/>
              <a:t> </a:t>
            </a:r>
            <a:r>
              <a:rPr lang="en-IE" dirty="0" err="1"/>
              <a:t>ajută</a:t>
            </a:r>
            <a:r>
              <a:rPr lang="en-IE" dirty="0"/>
              <a:t> pe </a:t>
            </a:r>
            <a:r>
              <a:rPr lang="en-IE" dirty="0" err="1"/>
              <a:t>tineri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fie </a:t>
            </a:r>
            <a:r>
              <a:rPr lang="en-IE" dirty="0" err="1"/>
              <a:t>fericiți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cart</a:t>
            </a:r>
            <a:r>
              <a:rPr lang="ro-RO" dirty="0" err="1"/>
              <a:t>ierele</a:t>
            </a:r>
            <a:r>
              <a:rPr lang="ro-RO" dirty="0"/>
              <a:t> lor</a:t>
            </a:r>
            <a:r>
              <a:rPr lang="en-IE" dirty="0"/>
              <a:t>. 
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aruncăm</a:t>
            </a:r>
            <a:r>
              <a:rPr lang="en-IE" dirty="0"/>
              <a:t> o </a:t>
            </a:r>
            <a:r>
              <a:rPr lang="en-IE" dirty="0" err="1"/>
              <a:t>privire</a:t>
            </a:r>
            <a:r>
              <a:rPr lang="en-IE" dirty="0"/>
              <a:t> la </a:t>
            </a:r>
            <a:r>
              <a:rPr lang="en-IE" dirty="0" err="1"/>
              <a:t>unele</a:t>
            </a:r>
            <a:r>
              <a:rPr lang="en-IE" dirty="0"/>
              <a:t> </a:t>
            </a:r>
            <a:r>
              <a:rPr lang="en-IE" dirty="0" err="1"/>
              <a:t>moduri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care </a:t>
            </a:r>
            <a:r>
              <a:rPr lang="en-IE" dirty="0" err="1"/>
              <a:t>puteți</a:t>
            </a:r>
            <a:r>
              <a:rPr lang="en-IE" dirty="0"/>
              <a:t> integra playmaking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procesul</a:t>
            </a:r>
            <a:r>
              <a:rPr lang="en-IE" dirty="0"/>
              <a:t> de </a:t>
            </a:r>
            <a:r>
              <a:rPr lang="ro-RO" dirty="0"/>
              <a:t>place</a:t>
            </a:r>
            <a:r>
              <a:rPr lang="en-IE" dirty="0"/>
              <a:t>making </a:t>
            </a:r>
            <a:r>
              <a:rPr lang="ro-RO" dirty="0"/>
              <a:t>în </a:t>
            </a:r>
            <a:r>
              <a:rPr lang="en-IE" dirty="0" err="1"/>
              <a:t>comunități</a:t>
            </a:r>
            <a:r>
              <a:rPr lang="ro-RO" dirty="0"/>
              <a:t>le din</a:t>
            </a:r>
            <a:r>
              <a:rPr lang="en-IE" dirty="0"/>
              <a:t> care</a:t>
            </a:r>
            <a:r>
              <a:rPr lang="ro-RO" dirty="0"/>
              <a:t> faceți parte. Veți descoperi câteva</a:t>
            </a:r>
            <a:r>
              <a:rPr lang="en-IE" dirty="0"/>
              <a:t> </a:t>
            </a:r>
            <a:r>
              <a:rPr lang="en-IE" dirty="0" err="1"/>
              <a:t>abordări</a:t>
            </a:r>
            <a:r>
              <a:rPr lang="en-IE" dirty="0"/>
              <a:t> </a:t>
            </a:r>
            <a:r>
              <a:rPr lang="en-IE" dirty="0" err="1"/>
              <a:t>foarte</a:t>
            </a:r>
            <a:r>
              <a:rPr lang="en-IE" dirty="0"/>
              <a:t> </a:t>
            </a:r>
            <a:r>
              <a:rPr lang="en-IE" dirty="0" err="1"/>
              <a:t>interesante</a:t>
            </a:r>
            <a:r>
              <a:rPr lang="en-IE" dirty="0"/>
              <a:t> ..
</a:t>
            </a:r>
          </a:p>
        </p:txBody>
      </p:sp>
      <p:pic>
        <p:nvPicPr>
          <p:cNvPr id="6" name="Picture 5" descr="A person riding a horse jumping over a fence&#10;&#10;Description automatically generated">
            <a:extLst>
              <a:ext uri="{FF2B5EF4-FFF2-40B4-BE49-F238E27FC236}">
                <a16:creationId xmlns:a16="http://schemas.microsoft.com/office/drawing/2014/main" id="{D269C07A-46D6-4327-8101-1ECCB00931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7255" y="136239"/>
            <a:ext cx="3657600" cy="2743200"/>
          </a:xfrm>
          <a:prstGeom prst="rect">
            <a:avLst/>
          </a:prstGeom>
        </p:spPr>
      </p:pic>
      <p:pic>
        <p:nvPicPr>
          <p:cNvPr id="9" name="Picture 8" descr="A picture containing person, group, playing, young&#10;&#10;Description automatically generated">
            <a:extLst>
              <a:ext uri="{FF2B5EF4-FFF2-40B4-BE49-F238E27FC236}">
                <a16:creationId xmlns:a16="http://schemas.microsoft.com/office/drawing/2014/main" id="{0DB25DF3-7241-4558-9840-735D346E79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255" y="2958468"/>
            <a:ext cx="3607813" cy="3883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F03C4-B095-4EE8-AE5B-CB543A5065DE}"/>
              </a:ext>
            </a:extLst>
          </p:cNvPr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dirty="0">
                <a:solidFill>
                  <a:prstClr val="white"/>
                </a:solidFill>
                <a:latin typeface="Calibri" panose="020F0502020204030204"/>
              </a:rPr>
              <a:t>IDEE DE 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PLACEMAKING STANDARD </a:t>
            </a:r>
          </a:p>
        </p:txBody>
      </p:sp>
    </p:spTree>
    <p:extLst>
      <p:ext uri="{BB962C8B-B14F-4D97-AF65-F5344CB8AC3E}">
        <p14:creationId xmlns:p14="http://schemas.microsoft.com/office/powerpoint/2010/main" val="1548268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Play Park!">
            <a:hlinkClick r:id="" action="ppaction://media"/>
            <a:extLst>
              <a:ext uri="{FF2B5EF4-FFF2-40B4-BE49-F238E27FC236}">
                <a16:creationId xmlns:a16="http://schemas.microsoft.com/office/drawing/2014/main" id="{08768E7C-20B4-421B-873D-0049B945EA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7285" y="27137"/>
            <a:ext cx="9154887" cy="5149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ED31A-1890-46DB-940D-EC34562BCA6D}"/>
              </a:ext>
            </a:extLst>
          </p:cNvPr>
          <p:cNvSpPr txBox="1"/>
          <p:nvPr/>
        </p:nvSpPr>
        <p:spPr>
          <a:xfrm>
            <a:off x="130629" y="5176761"/>
            <a:ext cx="11930742" cy="1569660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err="1">
                <a:solidFill>
                  <a:schemeClr val="bg1"/>
                </a:solidFill>
              </a:rPr>
              <a:t>Acest</a:t>
            </a:r>
            <a:r>
              <a:rPr lang="en-IE" sz="2400" dirty="0">
                <a:solidFill>
                  <a:schemeClr val="bg1"/>
                </a:solidFill>
              </a:rPr>
              <a:t> video</a:t>
            </a:r>
            <a:r>
              <a:rPr lang="ro-RO" sz="2400" dirty="0">
                <a:solidFill>
                  <a:schemeClr val="bg1"/>
                </a:solidFill>
              </a:rPr>
              <a:t>clip prezintă </a:t>
            </a:r>
            <a:r>
              <a:rPr lang="en-IE" sz="2400" dirty="0">
                <a:solidFill>
                  <a:schemeClr val="bg1"/>
                </a:solidFill>
              </a:rPr>
              <a:t>Ballyfermot Play and Skate Park,</a:t>
            </a:r>
            <a:r>
              <a:rPr lang="ro-RO" sz="2400" dirty="0">
                <a:solidFill>
                  <a:schemeClr val="bg1"/>
                </a:solidFill>
              </a:rPr>
              <a:t> spații de joacă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ce</a:t>
            </a:r>
            <a:r>
              <a:rPr lang="en-IE" sz="2400" dirty="0">
                <a:solidFill>
                  <a:schemeClr val="bg1"/>
                </a:solidFill>
              </a:rPr>
              <a:t> a</a:t>
            </a:r>
            <a:r>
              <a:rPr lang="ro-RO" sz="2400" dirty="0">
                <a:solidFill>
                  <a:schemeClr val="bg1"/>
                </a:solidFill>
              </a:rPr>
              <a:t>u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fost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dezvoltat</a:t>
            </a:r>
            <a:r>
              <a:rPr lang="ro-RO" sz="2400" dirty="0">
                <a:solidFill>
                  <a:schemeClr val="bg1"/>
                </a:solidFill>
              </a:rPr>
              <a:t>e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Fundația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ro-RO" sz="2400" dirty="0">
                <a:solidFill>
                  <a:schemeClr val="bg1"/>
                </a:solidFill>
              </a:rPr>
              <a:t>I</a:t>
            </a:r>
            <a:r>
              <a:rPr lang="en-IE" sz="2400" dirty="0" err="1">
                <a:solidFill>
                  <a:schemeClr val="bg1"/>
                </a:solidFill>
              </a:rPr>
              <a:t>rlandeză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ro-RO" sz="2400" dirty="0">
                <a:solidFill>
                  <a:schemeClr val="bg1"/>
                </a:solidFill>
              </a:rPr>
              <a:t>A</a:t>
            </a:r>
            <a:r>
              <a:rPr lang="en-IE" sz="2400" dirty="0" err="1">
                <a:solidFill>
                  <a:schemeClr val="bg1"/>
                </a:solidFill>
              </a:rPr>
              <a:t>rhitectură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în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colaborare</a:t>
            </a:r>
            <a:r>
              <a:rPr lang="en-IE" sz="2400" dirty="0">
                <a:solidFill>
                  <a:schemeClr val="bg1"/>
                </a:solidFill>
              </a:rPr>
              <a:t> cu </a:t>
            </a:r>
            <a:r>
              <a:rPr lang="en-IE" sz="2400" dirty="0" err="1">
                <a:solidFill>
                  <a:schemeClr val="bg1"/>
                </a:solidFill>
              </a:rPr>
              <a:t>Fundația</a:t>
            </a:r>
            <a:r>
              <a:rPr lang="en-IE" sz="2400" dirty="0">
                <a:solidFill>
                  <a:schemeClr val="bg1"/>
                </a:solidFill>
              </a:rPr>
              <a:t> Matheson </a:t>
            </a:r>
            <a:r>
              <a:rPr lang="en-IE" sz="2400" dirty="0" err="1">
                <a:solidFill>
                  <a:schemeClr val="bg1"/>
                </a:solidFill>
              </a:rPr>
              <a:t>și</a:t>
            </a:r>
            <a:r>
              <a:rPr lang="en-IE" sz="2400" dirty="0">
                <a:solidFill>
                  <a:schemeClr val="bg1"/>
                </a:solidFill>
              </a:rPr>
              <a:t> Dublin City Council </a:t>
            </a:r>
            <a:r>
              <a:rPr lang="en-IE" sz="2400" dirty="0" err="1">
                <a:solidFill>
                  <a:schemeClr val="bg1"/>
                </a:solidFill>
              </a:rPr>
              <a:t>folosind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ro-RO" sz="2400" dirty="0">
                <a:solidFill>
                  <a:schemeClr val="bg1"/>
                </a:solidFill>
              </a:rPr>
              <a:t>un proces de design axat pe locuitori</a:t>
            </a:r>
            <a:r>
              <a:rPr lang="en-IE" sz="2400" dirty="0">
                <a:solidFill>
                  <a:schemeClr val="bg1"/>
                </a:solidFill>
              </a:rPr>
              <a:t>. Este un </a:t>
            </a:r>
            <a:r>
              <a:rPr lang="en-IE" sz="2400" dirty="0" err="1">
                <a:solidFill>
                  <a:schemeClr val="bg1"/>
                </a:solidFill>
              </a:rPr>
              <a:t>exemplu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excelent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proiect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ro-RO" sz="2400" dirty="0">
                <a:solidFill>
                  <a:schemeClr val="bg1"/>
                </a:solidFill>
              </a:rPr>
              <a:t>dezvolt</a:t>
            </a:r>
            <a:r>
              <a:rPr lang="en-IE" sz="2400" dirty="0">
                <a:solidFill>
                  <a:schemeClr val="bg1"/>
                </a:solidFill>
              </a:rPr>
              <a:t>are </a:t>
            </a:r>
            <a:r>
              <a:rPr lang="en-IE" sz="2400" dirty="0" err="1">
                <a:solidFill>
                  <a:schemeClr val="bg1"/>
                </a:solidFill>
              </a:rPr>
              <a:t>socială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ro-RO" sz="2400" dirty="0">
                <a:solidFill>
                  <a:schemeClr val="bg1"/>
                </a:solidFill>
              </a:rPr>
              <a:t>având</a:t>
            </a:r>
            <a:r>
              <a:rPr lang="en-IE" sz="2400" dirty="0">
                <a:solidFill>
                  <a:schemeClr val="bg1"/>
                </a:solidFill>
              </a:rPr>
              <a:t> Placemaking</a:t>
            </a:r>
            <a:r>
              <a:rPr lang="ro-RO" sz="2400" dirty="0">
                <a:solidFill>
                  <a:schemeClr val="bg1"/>
                </a:solidFill>
              </a:rPr>
              <a:t>-</a:t>
            </a:r>
            <a:r>
              <a:rPr lang="ro-RO" sz="2400" dirty="0" err="1">
                <a:solidFill>
                  <a:schemeClr val="bg1"/>
                </a:solidFill>
              </a:rPr>
              <a:t>ul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în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centrul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său</a:t>
            </a:r>
            <a:r>
              <a:rPr lang="en-IE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3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DD1C4-85DB-4D0E-8DBB-8D35FB67E8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359891"/>
            <a:ext cx="11545518" cy="1730666"/>
          </a:xfrm>
        </p:spPr>
        <p:txBody>
          <a:bodyPr>
            <a:normAutofit/>
          </a:bodyPr>
          <a:lstStyle/>
          <a:p>
            <a:r>
              <a:rPr lang="en-IE" dirty="0"/>
              <a:t>Ce </a:t>
            </a:r>
            <a:r>
              <a:rPr lang="en-IE" dirty="0" err="1"/>
              <a:t>este</a:t>
            </a:r>
            <a:r>
              <a:rPr lang="en-IE" dirty="0"/>
              <a:t> Placemaking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en-IE" dirty="0" err="1"/>
              <a:t>rol</a:t>
            </a:r>
            <a:r>
              <a:rPr lang="en-IE" dirty="0"/>
              <a:t> </a:t>
            </a:r>
            <a:r>
              <a:rPr lang="en-IE" dirty="0" err="1"/>
              <a:t>joacă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ro-RO" dirty="0"/>
              <a:t>dezvolt</a:t>
            </a:r>
            <a:r>
              <a:rPr lang="en-IE" dirty="0"/>
              <a:t>area </a:t>
            </a:r>
            <a:r>
              <a:rPr lang="en-IE" dirty="0" err="1"/>
              <a:t>economică</a:t>
            </a:r>
            <a:r>
              <a:rPr lang="en-IE" dirty="0"/>
              <a:t>, </a:t>
            </a:r>
            <a:r>
              <a:rPr lang="en-IE" dirty="0" err="1"/>
              <a:t>socială</a:t>
            </a:r>
            <a:r>
              <a:rPr lang="en-IE" dirty="0"/>
              <a:t>, de </a:t>
            </a:r>
            <a:r>
              <a:rPr lang="en-IE" dirty="0" err="1"/>
              <a:t>mediu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durabilitate</a:t>
            </a:r>
            <a:r>
              <a:rPr lang="en-IE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1380-6FA3-4E01-8A87-8223993449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3059080"/>
            <a:ext cx="11878026" cy="1119830"/>
          </a:xfrm>
        </p:spPr>
        <p:txBody>
          <a:bodyPr/>
          <a:lstStyle/>
          <a:p>
            <a:r>
              <a:rPr lang="en-IE" sz="4800" dirty="0"/>
              <a:t>INTRO: Placemaking – un </a:t>
            </a:r>
            <a:r>
              <a:rPr lang="en-IE" sz="4800" dirty="0" err="1"/>
              <a:t>proces</a:t>
            </a:r>
            <a:r>
              <a:rPr lang="en-IE" sz="4800" dirty="0"/>
              <a:t> de </a:t>
            </a:r>
            <a:r>
              <a:rPr lang="en-IE" sz="4800" dirty="0" err="1"/>
              <a:t>transformare</a:t>
            </a:r>
            <a:r>
              <a:rPr lang="en-IE" sz="4800" dirty="0"/>
              <a:t> </a:t>
            </a:r>
            <a:r>
              <a:rPr lang="en-IE" sz="4800" dirty="0" err="1"/>
              <a:t>pentru</a:t>
            </a:r>
            <a:r>
              <a:rPr lang="en-IE" sz="4800" dirty="0"/>
              <a:t> </a:t>
            </a:r>
            <a:r>
              <a:rPr lang="ro-RO" sz="4800" dirty="0"/>
              <a:t>dezvolt</a:t>
            </a:r>
            <a:r>
              <a:rPr lang="en-IE" sz="4800" dirty="0"/>
              <a:t>area </a:t>
            </a:r>
            <a:r>
              <a:rPr lang="en-IE" sz="4800" dirty="0" err="1"/>
              <a:t>comunității</a:t>
            </a:r>
            <a:r>
              <a:rPr lang="en-IE" sz="4800" dirty="0"/>
              <a:t>
</a:t>
            </a:r>
          </a:p>
        </p:txBody>
      </p:sp>
      <p:pic>
        <p:nvPicPr>
          <p:cNvPr id="7" name="Picture Placeholder 6" descr="A group of people in a park&#10;&#10;Description automatically generated">
            <a:extLst>
              <a:ext uri="{FF2B5EF4-FFF2-40B4-BE49-F238E27FC236}">
                <a16:creationId xmlns:a16="http://schemas.microsoft.com/office/drawing/2014/main" id="{2C516D57-9491-41A3-8DA4-91667002C5C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5462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7333A-7CA1-4FC2-BC24-B60CE7A5ED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7630" y="2157413"/>
            <a:ext cx="11333955" cy="363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IE" dirty="0" err="1"/>
              <a:t>Proiectarea</a:t>
            </a:r>
            <a:r>
              <a:rPr lang="en-IE" dirty="0"/>
              <a:t> </a:t>
            </a:r>
            <a:r>
              <a:rPr lang="en-IE" dirty="0" err="1"/>
              <a:t>zonelor</a:t>
            </a:r>
            <a:r>
              <a:rPr lang="en-IE" dirty="0"/>
              <a:t> de </a:t>
            </a:r>
            <a:r>
              <a:rPr lang="en-IE" dirty="0" err="1"/>
              <a:t>joacă</a:t>
            </a:r>
            <a:r>
              <a:rPr lang="en-IE" dirty="0"/>
              <a:t> </a:t>
            </a:r>
            <a:r>
              <a:rPr lang="ro-RO" dirty="0"/>
              <a:t>acolo unde este nevoie</a:t>
            </a:r>
            <a:r>
              <a:rPr lang="en-IE" dirty="0"/>
              <a:t>
</a:t>
            </a:r>
            <a:r>
              <a:rPr lang="en-IE" dirty="0" err="1"/>
              <a:t>Localiza</a:t>
            </a:r>
            <a:r>
              <a:rPr lang="ro-RO" dirty="0"/>
              <a:t>rea</a:t>
            </a:r>
            <a:r>
              <a:rPr lang="en-IE" dirty="0"/>
              <a:t> </a:t>
            </a:r>
            <a:r>
              <a:rPr lang="en-IE" dirty="0" err="1"/>
              <a:t>zonele</a:t>
            </a:r>
            <a:r>
              <a:rPr lang="en-IE" dirty="0"/>
              <a:t> de </a:t>
            </a:r>
            <a:r>
              <a:rPr lang="en-IE" dirty="0" err="1"/>
              <a:t>joacă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locuri</a:t>
            </a:r>
            <a:r>
              <a:rPr lang="en-IE" dirty="0"/>
              <a:t> </a:t>
            </a:r>
            <a:r>
              <a:rPr lang="ro-RO" dirty="0"/>
              <a:t>în care </a:t>
            </a:r>
            <a:r>
              <a:rPr lang="en-IE" dirty="0" err="1"/>
              <a:t>copiii</a:t>
            </a:r>
            <a:r>
              <a:rPr lang="en-IE" dirty="0"/>
              <a:t> </a:t>
            </a:r>
            <a:r>
              <a:rPr lang="ro-RO" dirty="0"/>
              <a:t>s</a:t>
            </a:r>
            <a:r>
              <a:rPr lang="en-IE" dirty="0"/>
              <a:t>-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juca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mod </a:t>
            </a:r>
            <a:r>
              <a:rPr lang="ro-RO" dirty="0"/>
              <a:t>firesc</a:t>
            </a:r>
            <a:r>
              <a:rPr lang="en-IE" dirty="0"/>
              <a:t>
Design </a:t>
            </a:r>
            <a:r>
              <a:rPr lang="ro-RO" dirty="0"/>
              <a:t>cât mai </a:t>
            </a:r>
            <a:r>
              <a:rPr lang="en-IE" dirty="0"/>
              <a:t>natura</a:t>
            </a:r>
            <a:r>
              <a:rPr lang="ro-RO" dirty="0"/>
              <a:t>l</a:t>
            </a:r>
            <a:r>
              <a:rPr lang="en-IE" dirty="0"/>
              <a:t> – </a:t>
            </a:r>
            <a:r>
              <a:rPr lang="ro-RO" dirty="0"/>
              <a:t>zone verzi</a:t>
            </a:r>
            <a:r>
              <a:rPr lang="en-IE" dirty="0"/>
              <a:t>, </a:t>
            </a:r>
            <a:r>
              <a:rPr lang="ro-RO" dirty="0"/>
              <a:t>copăcei</a:t>
            </a:r>
            <a:r>
              <a:rPr lang="en-IE" dirty="0"/>
              <a:t>, </a:t>
            </a:r>
            <a:r>
              <a:rPr lang="ro-RO" dirty="0"/>
              <a:t>pietre etc.</a:t>
            </a:r>
            <a:r>
              <a:rPr lang="en-IE" dirty="0"/>
              <a:t>
</a:t>
            </a:r>
            <a:r>
              <a:rPr lang="en-IE" dirty="0" err="1"/>
              <a:t>Conceput</a:t>
            </a:r>
            <a:r>
              <a:rPr lang="en-IE" dirty="0"/>
              <a:t> </a:t>
            </a:r>
            <a:r>
              <a:rPr lang="en-IE" dirty="0" err="1"/>
              <a:t>astfel</a:t>
            </a:r>
            <a:r>
              <a:rPr lang="en-IE" dirty="0"/>
              <a:t> </a:t>
            </a:r>
            <a:r>
              <a:rPr lang="en-IE" dirty="0" err="1"/>
              <a:t>încât</a:t>
            </a:r>
            <a:r>
              <a:rPr lang="en-IE" dirty="0"/>
              <a:t> </a:t>
            </a:r>
            <a:r>
              <a:rPr lang="en-IE" dirty="0" err="1"/>
              <a:t>copiii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se </a:t>
            </a:r>
            <a:r>
              <a:rPr lang="en-IE" dirty="0" err="1"/>
              <a:t>poată</a:t>
            </a:r>
            <a:r>
              <a:rPr lang="en-IE" dirty="0"/>
              <a:t> </a:t>
            </a:r>
            <a:r>
              <a:rPr lang="en-IE" dirty="0" err="1"/>
              <a:t>juca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diferite</a:t>
            </a:r>
            <a:r>
              <a:rPr lang="en-IE" dirty="0"/>
              <a:t> </a:t>
            </a:r>
            <a:r>
              <a:rPr lang="en-IE" dirty="0" err="1"/>
              <a:t>moduri</a:t>
            </a:r>
            <a:r>
              <a:rPr lang="en-IE" dirty="0"/>
              <a:t> 
</a:t>
            </a:r>
            <a:r>
              <a:rPr lang="en-IE" dirty="0" err="1"/>
              <a:t>Proiect</a:t>
            </a:r>
            <a:r>
              <a:rPr lang="ro-RO" dirty="0"/>
              <a:t>at </a:t>
            </a:r>
            <a:r>
              <a:rPr lang="en-IE" dirty="0" err="1"/>
              <a:t>astfel</a:t>
            </a:r>
            <a:r>
              <a:rPr lang="en-IE" dirty="0"/>
              <a:t> </a:t>
            </a:r>
            <a:r>
              <a:rPr lang="en-IE" dirty="0" err="1"/>
              <a:t>încât</a:t>
            </a:r>
            <a:r>
              <a:rPr lang="en-IE" dirty="0"/>
              <a:t> </a:t>
            </a:r>
            <a:r>
              <a:rPr lang="en-IE" dirty="0" err="1"/>
              <a:t>copiii</a:t>
            </a:r>
            <a:r>
              <a:rPr lang="en-IE" dirty="0"/>
              <a:t> de </a:t>
            </a:r>
            <a:r>
              <a:rPr lang="en-IE" dirty="0" err="1"/>
              <a:t>toate</a:t>
            </a:r>
            <a:r>
              <a:rPr lang="en-IE" dirty="0"/>
              <a:t> </a:t>
            </a:r>
            <a:r>
              <a:rPr lang="en-IE" dirty="0" err="1"/>
              <a:t>vârstele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cu </a:t>
            </a:r>
            <a:r>
              <a:rPr lang="en-IE" dirty="0" err="1"/>
              <a:t>abilități</a:t>
            </a:r>
            <a:r>
              <a:rPr lang="en-IE" dirty="0"/>
              <a:t> </a:t>
            </a:r>
            <a:r>
              <a:rPr lang="en-IE" dirty="0" err="1"/>
              <a:t>diferite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se </a:t>
            </a:r>
            <a:r>
              <a:rPr lang="en-IE" dirty="0" err="1"/>
              <a:t>poată</a:t>
            </a:r>
            <a:r>
              <a:rPr lang="en-IE" dirty="0"/>
              <a:t> </a:t>
            </a:r>
            <a:r>
              <a:rPr lang="en-IE" dirty="0" err="1"/>
              <a:t>juca</a:t>
            </a:r>
            <a:r>
              <a:rPr lang="en-IE" dirty="0"/>
              <a:t> </a:t>
            </a:r>
            <a:r>
              <a:rPr lang="en-IE" dirty="0" err="1"/>
              <a:t>împreună</a:t>
            </a:r>
            <a:r>
              <a:rPr lang="en-IE" dirty="0"/>
              <a:t> - </a:t>
            </a:r>
            <a:r>
              <a:rPr lang="en-IE" dirty="0" err="1"/>
              <a:t>spațiile</a:t>
            </a:r>
            <a:r>
              <a:rPr lang="en-IE" dirty="0"/>
              <a:t> de </a:t>
            </a:r>
            <a:r>
              <a:rPr lang="en-IE" dirty="0" err="1"/>
              <a:t>joacă</a:t>
            </a:r>
            <a:r>
              <a:rPr lang="en-IE" dirty="0"/>
              <a:t> </a:t>
            </a:r>
            <a:r>
              <a:rPr lang="en-IE" dirty="0" err="1"/>
              <a:t>bune</a:t>
            </a:r>
            <a:r>
              <a:rPr lang="en-IE" dirty="0"/>
              <a:t> </a:t>
            </a:r>
            <a:r>
              <a:rPr lang="en-IE" dirty="0" err="1"/>
              <a:t>evită</a:t>
            </a:r>
            <a:r>
              <a:rPr lang="en-IE" dirty="0"/>
              <a:t> </a:t>
            </a:r>
            <a:r>
              <a:rPr lang="en-IE" dirty="0" err="1"/>
              <a:t>separarea</a:t>
            </a:r>
            <a:r>
              <a:rPr lang="en-IE" dirty="0"/>
              <a:t> </a:t>
            </a:r>
            <a:r>
              <a:rPr lang="en-IE" dirty="0" err="1"/>
              <a:t>copiilor</a:t>
            </a:r>
            <a:r>
              <a:rPr lang="en-IE" dirty="0"/>
              <a:t>
</a:t>
            </a:r>
            <a:r>
              <a:rPr lang="en-IE" dirty="0" err="1"/>
              <a:t>Conceput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permite</a:t>
            </a:r>
            <a:r>
              <a:rPr lang="en-IE" dirty="0"/>
              <a:t> </a:t>
            </a:r>
            <a:r>
              <a:rPr lang="en-IE" dirty="0" err="1"/>
              <a:t>copiilor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se </a:t>
            </a:r>
            <a:r>
              <a:rPr lang="en-IE" dirty="0" err="1"/>
              <a:t>întindă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ro-RO" dirty="0"/>
              <a:t>își testeze abilitățile fizice</a:t>
            </a:r>
          </a:p>
          <a:p>
            <a:pPr marL="457200" indent="-457200">
              <a:buAutoNum type="arabicPeriod"/>
            </a:pPr>
            <a:r>
              <a:rPr lang="en-IE" dirty="0" err="1"/>
              <a:t>Flexibil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capabil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ro-RO" dirty="0"/>
              <a:t>se adapteze la nevoile copiilor</a:t>
            </a:r>
            <a:r>
              <a:rPr lang="en-IE" dirty="0"/>
              <a:t> pe </a:t>
            </a:r>
            <a:r>
              <a:rPr lang="en-IE" dirty="0" err="1"/>
              <a:t>măsură</a:t>
            </a:r>
            <a:r>
              <a:rPr lang="en-IE" dirty="0"/>
              <a:t>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ro-RO" dirty="0"/>
              <a:t>aceștia</a:t>
            </a:r>
            <a:r>
              <a:rPr lang="en-IE" dirty="0"/>
              <a:t> </a:t>
            </a:r>
            <a:r>
              <a:rPr lang="en-IE" dirty="0" err="1"/>
              <a:t>cresc</a:t>
            </a:r>
            <a:r>
              <a:rPr lang="ro-RO" dirty="0"/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BF6C-C454-49D1-8603-D37A63BB19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E" dirty="0">
                <a:solidFill>
                  <a:srgbClr val="7F4182"/>
                </a:solidFill>
              </a:rPr>
              <a:t>7 </a:t>
            </a:r>
            <a:r>
              <a:rPr lang="ro-RO" dirty="0">
                <a:solidFill>
                  <a:srgbClr val="7F4182"/>
                </a:solidFill>
              </a:rPr>
              <a:t>Sfaturi în </a:t>
            </a:r>
            <a:r>
              <a:rPr lang="en-IE" dirty="0">
                <a:solidFill>
                  <a:srgbClr val="7F4182"/>
                </a:solidFill>
              </a:rPr>
              <a:t>Playmaking</a:t>
            </a:r>
          </a:p>
          <a:p>
            <a:endParaRPr lang="en-IE" dirty="0">
              <a:solidFill>
                <a:srgbClr val="7F41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10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eople riding bikes down a street&#10;&#10;Description automatically generated">
            <a:extLst>
              <a:ext uri="{FF2B5EF4-FFF2-40B4-BE49-F238E27FC236}">
                <a16:creationId xmlns:a16="http://schemas.microsoft.com/office/drawing/2014/main" id="{31A5B816-0CDD-49B8-9DD0-AFFE1B749DF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680138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Joaca</a:t>
            </a:r>
            <a:r>
              <a:rPr lang="en-IE" dirty="0">
                <a:solidFill>
                  <a:schemeClr val="bg1"/>
                </a:solidFill>
              </a:rPr>
              <a:t> se </a:t>
            </a:r>
            <a:r>
              <a:rPr lang="en-IE" dirty="0" err="1">
                <a:solidFill>
                  <a:schemeClr val="bg1"/>
                </a:solidFill>
              </a:rPr>
              <a:t>întâmplă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peste</a:t>
            </a:r>
            <a:r>
              <a:rPr lang="en-IE" dirty="0">
                <a:solidFill>
                  <a:schemeClr val="bg1"/>
                </a:solidFill>
              </a:rPr>
              <a:t> tot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Vauban, Germania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20" cy="3975101"/>
          </a:xfrm>
        </p:spPr>
        <p:txBody>
          <a:bodyPr/>
          <a:lstStyle/>
          <a:p>
            <a:r>
              <a:rPr lang="en-IE" dirty="0" err="1"/>
              <a:t>Există</a:t>
            </a:r>
            <a:r>
              <a:rPr lang="en-IE" dirty="0"/>
              <a:t> o </a:t>
            </a:r>
            <a:r>
              <a:rPr lang="ro-RO" dirty="0"/>
              <a:t>certitudine </a:t>
            </a:r>
            <a:r>
              <a:rPr lang="en-IE" dirty="0" err="1"/>
              <a:t>că</a:t>
            </a:r>
            <a:r>
              <a:rPr lang="en-IE" dirty="0"/>
              <a:t> </a:t>
            </a:r>
            <a:r>
              <a:rPr lang="en-IE" dirty="0" err="1"/>
              <a:t>jocul</a:t>
            </a:r>
            <a:r>
              <a:rPr lang="en-IE" dirty="0"/>
              <a:t> nu are </a:t>
            </a:r>
            <a:r>
              <a:rPr lang="en-IE" dirty="0" err="1"/>
              <a:t>loc</a:t>
            </a:r>
            <a:r>
              <a:rPr lang="en-IE" dirty="0"/>
              <a:t> </a:t>
            </a:r>
            <a:r>
              <a:rPr lang="en-IE" dirty="0" err="1"/>
              <a:t>doar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spațiile</a:t>
            </a:r>
            <a:r>
              <a:rPr lang="en-IE" dirty="0"/>
              <a:t> de </a:t>
            </a:r>
            <a:r>
              <a:rPr lang="en-IE" dirty="0" err="1"/>
              <a:t>joacă</a:t>
            </a:r>
            <a:r>
              <a:rPr lang="en-IE" dirty="0"/>
              <a:t> </a:t>
            </a:r>
            <a:r>
              <a:rPr lang="en-IE" dirty="0" err="1"/>
              <a:t>desemnate</a:t>
            </a:r>
            <a:r>
              <a:rPr lang="en-IE" dirty="0"/>
              <a:t>, ci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întregul</a:t>
            </a:r>
            <a:r>
              <a:rPr lang="en-IE" dirty="0"/>
              <a:t> </a:t>
            </a:r>
            <a:r>
              <a:rPr lang="en-IE" dirty="0" err="1"/>
              <a:t>mediu</a:t>
            </a:r>
            <a:r>
              <a:rPr lang="en-IE" dirty="0"/>
              <a:t> pe care </a:t>
            </a:r>
            <a:r>
              <a:rPr lang="en-IE" dirty="0" err="1"/>
              <a:t>îl</a:t>
            </a:r>
            <a:r>
              <a:rPr lang="en-IE" dirty="0"/>
              <a:t> </a:t>
            </a:r>
            <a:r>
              <a:rPr lang="en-IE" dirty="0" err="1"/>
              <a:t>ocupă</a:t>
            </a:r>
            <a:r>
              <a:rPr lang="en-IE" dirty="0"/>
              <a:t> un </a:t>
            </a:r>
            <a:r>
              <a:rPr lang="en-IE" dirty="0" err="1"/>
              <a:t>copil</a:t>
            </a:r>
            <a:r>
              <a:rPr lang="en-IE" dirty="0"/>
              <a:t>. De </a:t>
            </a:r>
            <a:r>
              <a:rPr lang="en-IE" dirty="0" err="1"/>
              <a:t>exemplu</a:t>
            </a:r>
            <a:r>
              <a:rPr lang="en-IE" dirty="0"/>
              <a:t>, </a:t>
            </a:r>
            <a:r>
              <a:rPr lang="ro-RO" dirty="0"/>
              <a:t>un </a:t>
            </a:r>
            <a:r>
              <a:rPr lang="en-IE" dirty="0" err="1"/>
              <a:t>spațiu</a:t>
            </a:r>
            <a:r>
              <a:rPr lang="en-IE" dirty="0"/>
              <a:t> de </a:t>
            </a:r>
            <a:r>
              <a:rPr lang="en-IE" dirty="0" err="1"/>
              <a:t>joacă</a:t>
            </a:r>
            <a:r>
              <a:rPr lang="en-IE" dirty="0"/>
              <a:t> </a:t>
            </a:r>
            <a:r>
              <a:rPr lang="en-IE" dirty="0" err="1"/>
              <a:t>împrejmuit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mijlocul</a:t>
            </a:r>
            <a:r>
              <a:rPr lang="en-IE" dirty="0"/>
              <a:t> </a:t>
            </a:r>
            <a:r>
              <a:rPr lang="en-IE" dirty="0" err="1"/>
              <a:t>unei</a:t>
            </a:r>
            <a:r>
              <a:rPr lang="en-IE" dirty="0"/>
              <a:t> </a:t>
            </a:r>
            <a:r>
              <a:rPr lang="en-IE" dirty="0" err="1"/>
              <a:t>locuințe</a:t>
            </a:r>
            <a:r>
              <a:rPr lang="en-IE" dirty="0"/>
              <a:t> nu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adecvat</a:t>
            </a:r>
            <a:r>
              <a:rPr lang="en-IE" dirty="0"/>
              <a:t> – </a:t>
            </a:r>
            <a:r>
              <a:rPr lang="en-IE" dirty="0" err="1"/>
              <a:t>întreaga</a:t>
            </a:r>
            <a:r>
              <a:rPr lang="en-IE" dirty="0"/>
              <a:t> </a:t>
            </a:r>
            <a:r>
              <a:rPr lang="en-IE" dirty="0" err="1"/>
              <a:t>proprietate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trebui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ro-RO" dirty="0"/>
              <a:t>fie la dispoziția copilului</a:t>
            </a:r>
            <a:r>
              <a:rPr lang="en-IE" dirty="0"/>
              <a:t>. Vauban, un "eco-district" la </a:t>
            </a:r>
            <a:r>
              <a:rPr lang="en-IE" dirty="0" err="1"/>
              <a:t>marginea</a:t>
            </a:r>
            <a:r>
              <a:rPr lang="en-IE" dirty="0"/>
              <a:t> </a:t>
            </a:r>
            <a:r>
              <a:rPr lang="en-IE" dirty="0" err="1"/>
              <a:t>Freiburgului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Germania, a </a:t>
            </a:r>
            <a:r>
              <a:rPr lang="en-IE" dirty="0" err="1"/>
              <a:t>realizat</a:t>
            </a:r>
            <a:r>
              <a:rPr lang="en-IE" dirty="0"/>
              <a:t> </a:t>
            </a:r>
            <a:r>
              <a:rPr lang="en-IE" dirty="0" err="1"/>
              <a:t>acest</a:t>
            </a:r>
            <a:r>
              <a:rPr lang="en-IE" dirty="0"/>
              <a:t> </a:t>
            </a:r>
            <a:r>
              <a:rPr lang="en-IE" dirty="0" err="1"/>
              <a:t>lucru</a:t>
            </a:r>
            <a:r>
              <a:rPr lang="en-IE" dirty="0"/>
              <a:t>. 
</a:t>
            </a:r>
            <a:r>
              <a:rPr lang="en-IE" dirty="0" err="1"/>
              <a:t>Cartierul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fără</a:t>
            </a:r>
            <a:r>
              <a:rPr lang="en-IE" dirty="0"/>
              <a:t> </a:t>
            </a:r>
            <a:r>
              <a:rPr lang="en-IE" dirty="0" err="1"/>
              <a:t>mașini</a:t>
            </a:r>
            <a:r>
              <a:rPr lang="en-IE" dirty="0"/>
              <a:t>. </a:t>
            </a:r>
            <a:r>
              <a:rPr lang="en-IE" dirty="0" err="1"/>
              <a:t>Există</a:t>
            </a:r>
            <a:r>
              <a:rPr lang="en-IE" dirty="0"/>
              <a:t> </a:t>
            </a:r>
            <a:r>
              <a:rPr lang="en-IE" dirty="0" err="1"/>
              <a:t>unele</a:t>
            </a:r>
            <a:r>
              <a:rPr lang="en-IE" dirty="0"/>
              <a:t> </a:t>
            </a:r>
            <a:r>
              <a:rPr lang="en-IE" dirty="0" err="1"/>
              <a:t>drumuri</a:t>
            </a:r>
            <a:r>
              <a:rPr lang="en-IE" dirty="0"/>
              <a:t>, cu o </a:t>
            </a:r>
            <a:r>
              <a:rPr lang="en-IE" dirty="0" err="1"/>
              <a:t>limită</a:t>
            </a:r>
            <a:r>
              <a:rPr lang="en-IE" dirty="0"/>
              <a:t> de </a:t>
            </a:r>
            <a:r>
              <a:rPr lang="en-IE" dirty="0" err="1"/>
              <a:t>viteză</a:t>
            </a:r>
            <a:r>
              <a:rPr lang="en-IE" dirty="0"/>
              <a:t> de 5 km/h - </a:t>
            </a:r>
            <a:r>
              <a:rPr lang="en-IE" dirty="0" err="1"/>
              <a:t>dar</a:t>
            </a:r>
            <a:r>
              <a:rPr lang="en-IE" dirty="0"/>
              <a:t> </a:t>
            </a:r>
            <a:r>
              <a:rPr lang="en-IE" dirty="0" err="1"/>
              <a:t>cea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mare </a:t>
            </a:r>
            <a:r>
              <a:rPr lang="en-IE" dirty="0" err="1"/>
              <a:t>parte</a:t>
            </a:r>
            <a:r>
              <a:rPr lang="en-IE" dirty="0"/>
              <a:t> a </a:t>
            </a:r>
            <a:r>
              <a:rPr lang="en-IE" dirty="0" err="1"/>
              <a:t>spațiului</a:t>
            </a:r>
            <a:r>
              <a:rPr lang="en-IE" dirty="0"/>
              <a:t> exterior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ro-RO" dirty="0"/>
              <a:t>spațiu</a:t>
            </a:r>
            <a:r>
              <a:rPr lang="en-IE" dirty="0"/>
              <a:t> </a:t>
            </a:r>
            <a:r>
              <a:rPr lang="en-IE" dirty="0" err="1"/>
              <a:t>verde</a:t>
            </a:r>
            <a:r>
              <a:rPr lang="ro-RO" dirty="0"/>
              <a:t> și</a:t>
            </a:r>
            <a:r>
              <a:rPr lang="en-IE" dirty="0"/>
              <a:t> </a:t>
            </a:r>
            <a:r>
              <a:rPr lang="en-IE" dirty="0" err="1"/>
              <a:t>spațiu</a:t>
            </a:r>
            <a:r>
              <a:rPr lang="en-IE" dirty="0"/>
              <a:t> de </a:t>
            </a:r>
            <a:r>
              <a:rPr lang="en-IE" dirty="0" err="1"/>
              <a:t>joacă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copii</a:t>
            </a:r>
            <a:r>
              <a:rPr lang="en-IE" dirty="0"/>
              <a:t>. Nu </a:t>
            </a:r>
            <a:r>
              <a:rPr lang="en-IE" dirty="0" err="1"/>
              <a:t>există</a:t>
            </a:r>
            <a:r>
              <a:rPr lang="en-IE" dirty="0"/>
              <a:t> zone de </a:t>
            </a:r>
            <a:r>
              <a:rPr lang="en-IE" dirty="0" err="1"/>
              <a:t>joacă</a:t>
            </a:r>
            <a:r>
              <a:rPr lang="en-IE" dirty="0"/>
              <a:t> </a:t>
            </a:r>
            <a:r>
              <a:rPr lang="en-IE" dirty="0" err="1"/>
              <a:t>stabilite</a:t>
            </a:r>
            <a:r>
              <a:rPr lang="en-IE" dirty="0"/>
              <a:t>: </a:t>
            </a:r>
            <a:r>
              <a:rPr lang="en-IE" dirty="0" err="1"/>
              <a:t>jocul</a:t>
            </a:r>
            <a:r>
              <a:rPr lang="en-IE" dirty="0"/>
              <a:t> se </a:t>
            </a:r>
            <a:r>
              <a:rPr lang="en-IE" dirty="0" err="1"/>
              <a:t>întâmplă</a:t>
            </a:r>
            <a:r>
              <a:rPr lang="en-IE" dirty="0"/>
              <a:t> </a:t>
            </a:r>
            <a:r>
              <a:rPr lang="en-IE" dirty="0" err="1"/>
              <a:t>peste</a:t>
            </a:r>
            <a:r>
              <a:rPr lang="en-IE" dirty="0"/>
              <a:t> tot. </a:t>
            </a:r>
            <a:r>
              <a:rPr lang="ro-RO" dirty="0"/>
              <a:t>O</a:t>
            </a:r>
            <a:r>
              <a:rPr lang="en-IE" dirty="0"/>
              <a:t> </a:t>
            </a:r>
            <a:r>
              <a:rPr lang="en-IE" dirty="0" err="1"/>
              <a:t>groapă</a:t>
            </a:r>
            <a:r>
              <a:rPr lang="en-IE" dirty="0"/>
              <a:t> cu </a:t>
            </a:r>
            <a:r>
              <a:rPr lang="en-IE" dirty="0" err="1"/>
              <a:t>nisip</a:t>
            </a:r>
            <a:r>
              <a:rPr lang="en-IE" dirty="0"/>
              <a:t> </a:t>
            </a:r>
            <a:r>
              <a:rPr lang="en-IE" dirty="0" err="1"/>
              <a:t>aici</a:t>
            </a:r>
            <a:r>
              <a:rPr lang="en-IE" dirty="0"/>
              <a:t>, o </a:t>
            </a:r>
            <a:r>
              <a:rPr lang="en-IE" dirty="0" err="1"/>
              <a:t>stâncă</a:t>
            </a:r>
            <a:r>
              <a:rPr lang="en-IE" dirty="0"/>
              <a:t> de </a:t>
            </a:r>
            <a:r>
              <a:rPr lang="en-IE" dirty="0" err="1"/>
              <a:t>cățărat</a:t>
            </a:r>
            <a:r>
              <a:rPr lang="en-IE" dirty="0"/>
              <a:t> </a:t>
            </a:r>
            <a:r>
              <a:rPr lang="en-IE" dirty="0" err="1"/>
              <a:t>acolo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un </a:t>
            </a:r>
            <a:r>
              <a:rPr lang="en-IE" dirty="0" err="1"/>
              <a:t>leagăn</a:t>
            </a:r>
            <a:r>
              <a:rPr lang="en-IE" dirty="0"/>
              <a:t> </a:t>
            </a:r>
            <a:r>
              <a:rPr lang="en-IE" dirty="0" err="1"/>
              <a:t>ascuns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spatele</a:t>
            </a:r>
            <a:r>
              <a:rPr lang="en-IE" dirty="0"/>
              <a:t> </a:t>
            </a:r>
            <a:r>
              <a:rPr lang="en-IE" dirty="0" err="1"/>
              <a:t>copacilor</a:t>
            </a:r>
            <a:r>
              <a:rPr lang="en-IE" dirty="0"/>
              <a:t>. </a:t>
            </a:r>
            <a:r>
              <a:rPr lang="en-IE" dirty="0" err="1"/>
              <a:t>Prin</a:t>
            </a:r>
            <a:r>
              <a:rPr lang="en-IE" dirty="0"/>
              <a:t> </a:t>
            </a:r>
            <a:r>
              <a:rPr lang="en-IE" dirty="0" err="1"/>
              <a:t>eliminarea</a:t>
            </a:r>
            <a:r>
              <a:rPr lang="en-IE" dirty="0"/>
              <a:t> </a:t>
            </a:r>
            <a:r>
              <a:rPr lang="en-IE" dirty="0" err="1"/>
              <a:t>limite</a:t>
            </a:r>
            <a:r>
              <a:rPr lang="ro-RO" dirty="0"/>
              <a:t>lor</a:t>
            </a:r>
            <a:r>
              <a:rPr lang="en-IE" dirty="0"/>
              <a:t> </a:t>
            </a:r>
            <a:r>
              <a:rPr lang="en-IE" dirty="0" err="1"/>
              <a:t>dintre</a:t>
            </a:r>
            <a:r>
              <a:rPr lang="en-IE" dirty="0"/>
              <a:t> </a:t>
            </a:r>
            <a:r>
              <a:rPr lang="en-IE" dirty="0" err="1"/>
              <a:t>grădină</a:t>
            </a:r>
            <a:r>
              <a:rPr lang="en-IE" dirty="0"/>
              <a:t>/</a:t>
            </a:r>
            <a:r>
              <a:rPr lang="en-IE" dirty="0" err="1"/>
              <a:t>stradă</a:t>
            </a:r>
            <a:r>
              <a:rPr lang="en-IE" dirty="0"/>
              <a:t>/parc/zona de </a:t>
            </a:r>
            <a:r>
              <a:rPr lang="en-IE" dirty="0" err="1"/>
              <a:t>joacă</a:t>
            </a:r>
            <a:r>
              <a:rPr lang="en-IE" dirty="0"/>
              <a:t>, </a:t>
            </a:r>
            <a:r>
              <a:rPr lang="en-IE" dirty="0" err="1"/>
              <a:t>copiii</a:t>
            </a:r>
            <a:r>
              <a:rPr lang="en-IE" dirty="0"/>
              <a:t> au</a:t>
            </a:r>
            <a:r>
              <a:rPr lang="ro-RO" dirty="0"/>
              <a:t> libertatea de a alege </a:t>
            </a:r>
            <a:r>
              <a:rPr lang="ro-RO" dirty="0" err="1"/>
              <a:t>dintr</a:t>
            </a:r>
            <a:r>
              <a:rPr lang="ro-RO" dirty="0"/>
              <a:t>-</a:t>
            </a:r>
            <a:r>
              <a:rPr lang="en-IE" dirty="0"/>
              <a:t>o </a:t>
            </a:r>
            <a:r>
              <a:rPr lang="en-IE" dirty="0" err="1"/>
              <a:t>ga</a:t>
            </a:r>
            <a:r>
              <a:rPr lang="ro-RO" dirty="0"/>
              <a:t>mă foarte</a:t>
            </a:r>
            <a:r>
              <a:rPr lang="en-IE" dirty="0"/>
              <a:t> </a:t>
            </a:r>
            <a:r>
              <a:rPr lang="en-IE" dirty="0" err="1"/>
              <a:t>largă</a:t>
            </a:r>
            <a:r>
              <a:rPr lang="en-IE" dirty="0"/>
              <a:t> de </a:t>
            </a:r>
            <a:r>
              <a:rPr lang="en-IE" dirty="0" err="1"/>
              <a:t>spații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care </a:t>
            </a:r>
            <a:r>
              <a:rPr lang="en-IE" dirty="0" err="1"/>
              <a:t>să</a:t>
            </a:r>
            <a:r>
              <a:rPr lang="en-IE" dirty="0"/>
              <a:t> se </a:t>
            </a:r>
            <a:r>
              <a:rPr lang="en-IE" dirty="0" err="1"/>
              <a:t>joace</a:t>
            </a:r>
            <a:r>
              <a:rPr lang="en-IE" dirty="0"/>
              <a:t>. 
</a:t>
            </a:r>
            <a:r>
              <a:rPr lang="en-IE" sz="2200" dirty="0">
                <a:solidFill>
                  <a:srgbClr val="7F4182"/>
                </a:solidFill>
              </a:rPr>
              <a:t>AFLAȚI MAI MULTE</a:t>
            </a:r>
            <a:r>
              <a:rPr lang="en-IE" dirty="0"/>
              <a:t>: </a:t>
            </a:r>
            <a:r>
              <a:rPr lang="en-IE" dirty="0">
                <a:hlinkClick r:id="rId4"/>
              </a:rPr>
              <a:t>Designing and planning for play</a:t>
            </a:r>
            <a:endParaRPr lang="en-IE" dirty="0"/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63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89948-AEA1-4D05-8B0D-98D9D5C8E2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2197" y="140180"/>
            <a:ext cx="6642948" cy="9269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o-RO" dirty="0"/>
              <a:t>PUNCTE CHEIE ÎN P</a:t>
            </a:r>
            <a:r>
              <a:rPr lang="en-IE" dirty="0"/>
              <a:t>LACEMAKING</a:t>
            </a:r>
            <a:r>
              <a:rPr lang="ro-RO" dirty="0"/>
              <a:t>-UL</a:t>
            </a:r>
          </a:p>
          <a:p>
            <a:pPr algn="l"/>
            <a:r>
              <a:rPr lang="ro-RO" dirty="0"/>
              <a:t>STRANDARD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2FD29-C24D-4416-92FA-1F8621660B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455280"/>
            <a:ext cx="6984534" cy="394744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IE" dirty="0" err="1"/>
              <a:t>Luați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considerare</a:t>
            </a:r>
            <a:r>
              <a:rPr lang="en-IE" dirty="0"/>
              <a:t> </a:t>
            </a:r>
            <a:r>
              <a:rPr lang="en-IE" dirty="0" err="1"/>
              <a:t>modul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care </a:t>
            </a:r>
            <a:r>
              <a:rPr lang="en-IE" dirty="0" err="1"/>
              <a:t>puteți</a:t>
            </a:r>
            <a:r>
              <a:rPr lang="en-IE" dirty="0"/>
              <a:t> </a:t>
            </a:r>
            <a:r>
              <a:rPr lang="en-IE" dirty="0" err="1"/>
              <a:t>revendica</a:t>
            </a:r>
            <a:r>
              <a:rPr lang="en-IE" dirty="0"/>
              <a:t> </a:t>
            </a:r>
            <a:r>
              <a:rPr lang="en-IE" dirty="0" err="1"/>
              <a:t>străzile</a:t>
            </a:r>
            <a:r>
              <a:rPr lang="en-IE" dirty="0"/>
              <a:t> </a:t>
            </a:r>
            <a:r>
              <a:rPr lang="en-IE" dirty="0" err="1"/>
              <a:t>comunităților</a:t>
            </a:r>
            <a:r>
              <a:rPr lang="en-IE" dirty="0"/>
              <a:t> ca </a:t>
            </a:r>
            <a:r>
              <a:rPr lang="en-IE" dirty="0" err="1"/>
              <a:t>locuri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oameni</a:t>
            </a:r>
            <a:r>
              <a:rPr lang="en-IE" dirty="0"/>
              <a:t> </a:t>
            </a:r>
            <a:r>
              <a:rPr lang="en-IE" dirty="0" err="1"/>
              <a:t>într</a:t>
            </a:r>
            <a:r>
              <a:rPr lang="en-IE" dirty="0"/>
              <a:t>-o </a:t>
            </a:r>
            <a:r>
              <a:rPr lang="en-IE" dirty="0" err="1"/>
              <a:t>varietate</a:t>
            </a:r>
            <a:r>
              <a:rPr lang="en-IE" dirty="0"/>
              <a:t> de </a:t>
            </a:r>
            <a:r>
              <a:rPr lang="en-IE" dirty="0" err="1"/>
              <a:t>moduri</a:t>
            </a:r>
            <a:r>
              <a:rPr lang="en-IE" dirty="0"/>
              <a:t> - economic, ecologic, precum </a:t>
            </a:r>
            <a:r>
              <a:rPr lang="en-IE" dirty="0" err="1"/>
              <a:t>și</a:t>
            </a:r>
            <a:r>
              <a:rPr lang="en-IE" dirty="0"/>
              <a:t> social.
</a:t>
            </a:r>
            <a:r>
              <a:rPr lang="en-IE" dirty="0" err="1"/>
              <a:t>Creați</a:t>
            </a:r>
            <a:r>
              <a:rPr lang="en-IE" dirty="0"/>
              <a:t> </a:t>
            </a:r>
            <a:r>
              <a:rPr lang="en-IE" dirty="0" err="1"/>
              <a:t>spații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bunuri</a:t>
            </a:r>
            <a:r>
              <a:rPr lang="en-IE" dirty="0"/>
              <a:t> </a:t>
            </a:r>
            <a:r>
              <a:rPr lang="en-IE" dirty="0" err="1"/>
              <a:t>comunitare</a:t>
            </a:r>
            <a:r>
              <a:rPr lang="en-IE" dirty="0"/>
              <a:t> care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reunească</a:t>
            </a:r>
            <a:r>
              <a:rPr lang="en-IE" dirty="0"/>
              <a:t> </a:t>
            </a:r>
            <a:r>
              <a:rPr lang="en-IE" dirty="0" err="1"/>
              <a:t>oameni</a:t>
            </a:r>
            <a:r>
              <a:rPr lang="en-IE" dirty="0"/>
              <a:t> din </a:t>
            </a:r>
            <a:r>
              <a:rPr lang="en-IE" dirty="0" err="1"/>
              <a:t>toate</a:t>
            </a:r>
            <a:r>
              <a:rPr lang="en-IE" dirty="0"/>
              <a:t> </a:t>
            </a:r>
            <a:r>
              <a:rPr lang="en-IE" dirty="0" err="1"/>
              <a:t>categoriile</a:t>
            </a:r>
            <a:r>
              <a:rPr lang="en-IE" dirty="0"/>
              <a:t> </a:t>
            </a:r>
            <a:r>
              <a:rPr lang="en-IE" dirty="0" err="1"/>
              <a:t>sociale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din </a:t>
            </a:r>
            <a:r>
              <a:rPr lang="en-IE" dirty="0" err="1"/>
              <a:t>toate</a:t>
            </a:r>
            <a:r>
              <a:rPr lang="en-IE" dirty="0"/>
              <a:t> </a:t>
            </a:r>
            <a:r>
              <a:rPr lang="en-IE" dirty="0" err="1"/>
              <a:t>grupurile</a:t>
            </a:r>
            <a:r>
              <a:rPr lang="en-IE" dirty="0"/>
              <a:t> de </a:t>
            </a:r>
            <a:r>
              <a:rPr lang="en-IE" dirty="0" err="1"/>
              <a:t>venit</a:t>
            </a:r>
            <a:r>
              <a:rPr lang="en-IE" dirty="0"/>
              <a:t>. </a:t>
            </a:r>
            <a:r>
              <a:rPr lang="en-IE" dirty="0" err="1"/>
              <a:t>Spațiile</a:t>
            </a:r>
            <a:r>
              <a:rPr lang="en-IE" dirty="0"/>
              <a:t> </a:t>
            </a:r>
            <a:r>
              <a:rPr lang="en-IE" dirty="0" err="1"/>
              <a:t>comunității</a:t>
            </a:r>
            <a:r>
              <a:rPr lang="en-IE" dirty="0"/>
              <a:t> </a:t>
            </a:r>
            <a:r>
              <a:rPr lang="en-IE" dirty="0" err="1"/>
              <a:t>trebuie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fie </a:t>
            </a:r>
            <a:r>
              <a:rPr lang="en-IE" dirty="0" err="1"/>
              <a:t>deschise</a:t>
            </a:r>
            <a:r>
              <a:rPr lang="en-IE" dirty="0"/>
              <a:t>, </a:t>
            </a:r>
            <a:r>
              <a:rPr lang="en-IE" dirty="0" err="1"/>
              <a:t>sigure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primitoare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toți</a:t>
            </a:r>
            <a:r>
              <a:rPr lang="en-IE" dirty="0"/>
              <a:t>
</a:t>
            </a:r>
            <a:r>
              <a:rPr lang="en-IE" dirty="0" err="1"/>
              <a:t>Includeți</a:t>
            </a:r>
            <a:r>
              <a:rPr lang="en-IE" dirty="0"/>
              <a:t> </a:t>
            </a:r>
            <a:r>
              <a:rPr lang="en-IE" dirty="0" err="1"/>
              <a:t>comunitatea</a:t>
            </a:r>
            <a:r>
              <a:rPr lang="en-IE" dirty="0"/>
              <a:t> </a:t>
            </a:r>
            <a:r>
              <a:rPr lang="en-IE" dirty="0" err="1"/>
              <a:t>dumneavoastră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design</a:t>
            </a:r>
            <a:r>
              <a:rPr lang="ro-RO" dirty="0"/>
              <a:t>.</a:t>
            </a:r>
            <a:r>
              <a:rPr lang="en-IE" dirty="0"/>
              <a:t> </a:t>
            </a:r>
            <a:r>
              <a:rPr lang="ro-RO" dirty="0"/>
              <a:t>N</a:t>
            </a:r>
            <a:r>
              <a:rPr lang="en-IE" dirty="0" err="1"/>
              <a:t>umai</a:t>
            </a:r>
            <a:r>
              <a:rPr lang="en-IE" dirty="0"/>
              <a:t> cu </a:t>
            </a:r>
            <a:r>
              <a:rPr lang="en-IE" dirty="0" err="1"/>
              <a:t>participarea</a:t>
            </a:r>
            <a:r>
              <a:rPr lang="en-IE" dirty="0"/>
              <a:t> </a:t>
            </a:r>
            <a:r>
              <a:rPr lang="en-IE" dirty="0" err="1"/>
              <a:t>deplină</a:t>
            </a:r>
            <a:r>
              <a:rPr lang="en-IE" dirty="0"/>
              <a:t> a </a:t>
            </a:r>
            <a:r>
              <a:rPr lang="en-IE" dirty="0" err="1"/>
              <a:t>publicului</a:t>
            </a:r>
            <a:r>
              <a:rPr lang="en-IE" dirty="0"/>
              <a:t> la </a:t>
            </a:r>
            <a:r>
              <a:rPr lang="en-IE" dirty="0" err="1"/>
              <a:t>crearea</a:t>
            </a:r>
            <a:r>
              <a:rPr lang="en-IE" dirty="0"/>
              <a:t> de </a:t>
            </a:r>
            <a:r>
              <a:rPr lang="en-IE" dirty="0" err="1"/>
              <a:t>spații</a:t>
            </a:r>
            <a:r>
              <a:rPr lang="en-IE" dirty="0"/>
              <a:t> </a:t>
            </a:r>
            <a:r>
              <a:rPr lang="en-IE" dirty="0" err="1"/>
              <a:t>publice</a:t>
            </a:r>
            <a:r>
              <a:rPr lang="en-IE" dirty="0"/>
              <a:t> </a:t>
            </a:r>
            <a:r>
              <a:rPr lang="ro-RO" dirty="0"/>
              <a:t>se pot dezvolta</a:t>
            </a:r>
            <a:r>
              <a:rPr lang="en-IE" dirty="0"/>
              <a:t> </a:t>
            </a:r>
            <a:r>
              <a:rPr lang="en-IE" dirty="0" err="1"/>
              <a:t>locuri</a:t>
            </a:r>
            <a:r>
              <a:rPr lang="en-IE" dirty="0"/>
              <a:t> cu </a:t>
            </a:r>
            <a:r>
              <a:rPr lang="en-IE" dirty="0" err="1"/>
              <a:t>adevărat</a:t>
            </a:r>
            <a:r>
              <a:rPr lang="en-IE" dirty="0"/>
              <a:t> </a:t>
            </a:r>
            <a:r>
              <a:rPr lang="en-IE" dirty="0" err="1"/>
              <a:t>mari</a:t>
            </a:r>
            <a:r>
              <a:rPr lang="ro-RO" dirty="0"/>
              <a:t>.</a:t>
            </a:r>
            <a:endParaRPr lang="en-IE" dirty="0"/>
          </a:p>
        </p:txBody>
      </p:sp>
      <p:pic>
        <p:nvPicPr>
          <p:cNvPr id="7" name="Picture Placeholder 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A17E74E9-02A9-4AD4-AEC4-5CE74FBB975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1610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BD6B75-0684-4AC0-8490-EF88390E6F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612984"/>
            <a:ext cx="11545518" cy="1241278"/>
          </a:xfrm>
        </p:spPr>
        <p:txBody>
          <a:bodyPr>
            <a:normAutofit fontScale="92500" lnSpcReduction="20000"/>
          </a:bodyPr>
          <a:lstStyle/>
          <a:p>
            <a:r>
              <a:rPr lang="en-IE" sz="3200" dirty="0"/>
              <a:t>Placemaking</a:t>
            </a:r>
            <a:r>
              <a:rPr lang="ro-RO" sz="3200" dirty="0"/>
              <a:t>-</a:t>
            </a:r>
            <a:r>
              <a:rPr lang="ro-RO" sz="3200" dirty="0" err="1"/>
              <a:t>ul</a:t>
            </a:r>
            <a:r>
              <a:rPr lang="ro-RO" sz="3200" dirty="0"/>
              <a:t> Strategic</a:t>
            </a:r>
            <a:r>
              <a:rPr lang="en-IE" sz="3200" dirty="0"/>
              <a:t> </a:t>
            </a:r>
            <a:r>
              <a:rPr lang="en-IE" sz="3200" dirty="0" err="1"/>
              <a:t>este</a:t>
            </a:r>
            <a:r>
              <a:rPr lang="en-IE" sz="3200" dirty="0"/>
              <a:t> </a:t>
            </a:r>
            <a:r>
              <a:rPr lang="en-IE" sz="3200" dirty="0" err="1"/>
              <a:t>orientat</a:t>
            </a:r>
            <a:r>
              <a:rPr lang="en-IE" sz="3200" dirty="0"/>
              <a:t> </a:t>
            </a:r>
            <a:r>
              <a:rPr lang="en-IE" sz="3200" dirty="0" err="1"/>
              <a:t>spre</a:t>
            </a:r>
            <a:r>
              <a:rPr lang="en-IE" sz="3200" dirty="0"/>
              <a:t> </a:t>
            </a:r>
            <a:r>
              <a:rPr lang="en-IE" sz="3200" dirty="0" err="1"/>
              <a:t>atingerea</a:t>
            </a:r>
            <a:r>
              <a:rPr lang="en-IE" sz="3200" dirty="0"/>
              <a:t> </a:t>
            </a:r>
            <a:r>
              <a:rPr lang="en-IE" sz="3200" dirty="0" err="1"/>
              <a:t>unui</a:t>
            </a:r>
            <a:r>
              <a:rPr lang="en-IE" sz="3200" dirty="0"/>
              <a:t> </a:t>
            </a:r>
            <a:r>
              <a:rPr lang="en-IE" sz="3200" dirty="0" err="1"/>
              <a:t>anumit</a:t>
            </a:r>
            <a:r>
              <a:rPr lang="en-IE" sz="3200" dirty="0"/>
              <a:t> </a:t>
            </a:r>
            <a:r>
              <a:rPr lang="en-IE" sz="3200" dirty="0" err="1"/>
              <a:t>obiectiv</a:t>
            </a:r>
            <a:r>
              <a:rPr lang="en-IE" sz="3200" dirty="0"/>
              <a:t> </a:t>
            </a:r>
            <a:r>
              <a:rPr lang="en-IE" sz="3200" dirty="0" err="1"/>
              <a:t>sau</a:t>
            </a:r>
            <a:r>
              <a:rPr lang="en-IE" sz="3200" dirty="0"/>
              <a:t> scop specific, </a:t>
            </a:r>
            <a:r>
              <a:rPr lang="en-IE" sz="3200" dirty="0" err="1"/>
              <a:t>în</a:t>
            </a:r>
            <a:r>
              <a:rPr lang="en-IE" sz="3200" dirty="0"/>
              <a:t> plus </a:t>
            </a:r>
            <a:r>
              <a:rPr lang="en-IE" sz="3200" dirty="0" err="1"/>
              <a:t>față</a:t>
            </a:r>
            <a:r>
              <a:rPr lang="en-IE" sz="3200" dirty="0"/>
              <a:t> de </a:t>
            </a:r>
            <a:r>
              <a:rPr lang="en-IE" sz="3200" dirty="0" err="1"/>
              <a:t>crearea</a:t>
            </a:r>
            <a:r>
              <a:rPr lang="en-IE" sz="3200" dirty="0"/>
              <a:t> de </a:t>
            </a:r>
            <a:r>
              <a:rPr lang="en-IE" sz="3200" dirty="0" err="1"/>
              <a:t>locuri</a:t>
            </a:r>
            <a:r>
              <a:rPr lang="en-IE" sz="3200" dirty="0"/>
              <a:t> de </a:t>
            </a:r>
            <a:r>
              <a:rPr lang="en-IE" sz="3200" dirty="0" err="1"/>
              <a:t>calitate</a:t>
            </a:r>
            <a:r>
              <a:rPr lang="en-IE" sz="3200" dirty="0"/>
              <a:t>. 
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AEDA8-52FB-439A-B354-4EEE9441DD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E" sz="4800" dirty="0"/>
              <a:t>SEC</a:t>
            </a:r>
            <a:r>
              <a:rPr lang="ro-RO" sz="4800" dirty="0"/>
              <a:t>ȚIUNEA 2</a:t>
            </a:r>
            <a:r>
              <a:rPr lang="en-IE" sz="4800" dirty="0"/>
              <a:t>:</a:t>
            </a:r>
            <a:r>
              <a:rPr lang="ro-RO" sz="4800" dirty="0"/>
              <a:t> </a:t>
            </a:r>
            <a:r>
              <a:rPr lang="en-IE" sz="4800" dirty="0"/>
              <a:t>Placemaking</a:t>
            </a:r>
            <a:r>
              <a:rPr lang="ro-RO" sz="4800" dirty="0"/>
              <a:t> </a:t>
            </a:r>
            <a:r>
              <a:rPr lang="en-IE" sz="4800" dirty="0"/>
              <a:t>Strategic</a:t>
            </a:r>
          </a:p>
        </p:txBody>
      </p:sp>
      <p:pic>
        <p:nvPicPr>
          <p:cNvPr id="10" name="Picture Placeholder 9" descr="A picture containing object, indoor, vase, person&#10;&#10;Description automatically generated">
            <a:extLst>
              <a:ext uri="{FF2B5EF4-FFF2-40B4-BE49-F238E27FC236}">
                <a16:creationId xmlns:a16="http://schemas.microsoft.com/office/drawing/2014/main" id="{DEF426DD-F109-4B5F-8CE3-FD40FC6BC9BD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4528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BC926-87FF-487B-858D-D56CD60D59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70483" y="1884144"/>
            <a:ext cx="6516414" cy="3631644"/>
          </a:xfrm>
        </p:spPr>
        <p:txBody>
          <a:bodyPr/>
          <a:lstStyle/>
          <a:p>
            <a:r>
              <a:rPr lang="en-IE" dirty="0"/>
              <a:t>Placemaking</a:t>
            </a:r>
            <a:r>
              <a:rPr lang="ro-RO" dirty="0"/>
              <a:t>-</a:t>
            </a:r>
            <a:r>
              <a:rPr lang="ro-RO" dirty="0" err="1"/>
              <a:t>ul</a:t>
            </a:r>
            <a:r>
              <a:rPr lang="ro-RO" dirty="0"/>
              <a:t> Strategic</a:t>
            </a:r>
            <a:r>
              <a:rPr lang="en-IE" dirty="0"/>
              <a:t> </a:t>
            </a:r>
            <a:r>
              <a:rPr lang="en-IE" dirty="0" err="1"/>
              <a:t>își</a:t>
            </a:r>
            <a:r>
              <a:rPr lang="en-IE" dirty="0"/>
              <a:t> </a:t>
            </a:r>
            <a:r>
              <a:rPr lang="en-IE" dirty="0" err="1"/>
              <a:t>propune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creeze</a:t>
            </a:r>
            <a:r>
              <a:rPr lang="en-IE" dirty="0"/>
              <a:t> </a:t>
            </a:r>
            <a:r>
              <a:rPr lang="en-IE" dirty="0" err="1"/>
              <a:t>locuri</a:t>
            </a:r>
            <a:r>
              <a:rPr lang="en-IE" dirty="0"/>
              <a:t> de </a:t>
            </a:r>
            <a:r>
              <a:rPr lang="en-IE" dirty="0" err="1"/>
              <a:t>calitate</a:t>
            </a:r>
            <a:r>
              <a:rPr lang="en-IE" dirty="0"/>
              <a:t>, </a:t>
            </a:r>
            <a:r>
              <a:rPr lang="en-IE" dirty="0" err="1"/>
              <a:t>unic</a:t>
            </a:r>
            <a:r>
              <a:rPr lang="ro-RO" dirty="0"/>
              <a:t>e și</a:t>
            </a:r>
            <a:r>
              <a:rPr lang="en-IE" dirty="0"/>
              <a:t> </a:t>
            </a:r>
            <a:r>
              <a:rPr lang="en-IE" dirty="0" err="1"/>
              <a:t>atractive</a:t>
            </a:r>
            <a:r>
              <a:rPr lang="ro-RO" dirty="0"/>
              <a:t> pentru locuitori</a:t>
            </a:r>
            <a:r>
              <a:rPr lang="en-IE" dirty="0"/>
              <a:t>, </a:t>
            </a:r>
            <a:r>
              <a:rPr lang="en-IE" dirty="0" err="1"/>
              <a:t>astfel</a:t>
            </a:r>
            <a:r>
              <a:rPr lang="en-IE" dirty="0"/>
              <a:t> </a:t>
            </a:r>
            <a:r>
              <a:rPr lang="en-IE" dirty="0" err="1"/>
              <a:t>încât</a:t>
            </a:r>
            <a:r>
              <a:rPr lang="en-IE" dirty="0"/>
              <a:t> ace</a:t>
            </a:r>
            <a:r>
              <a:rPr lang="ro-RO" dirty="0"/>
              <a:t>știa să fie mândri că locuiesc și trăiesc </a:t>
            </a:r>
            <a:r>
              <a:rPr lang="en-IE" dirty="0" err="1"/>
              <a:t>acolo</a:t>
            </a:r>
            <a:r>
              <a:rPr lang="ro-RO" dirty="0"/>
              <a:t>.Mai mult, </a:t>
            </a:r>
            <a:r>
              <a:rPr lang="ro-RO" dirty="0" err="1"/>
              <a:t>placemaking-ul</a:t>
            </a:r>
            <a:r>
              <a:rPr lang="ro-RO" dirty="0"/>
              <a:t> strategic își propune </a:t>
            </a:r>
            <a:r>
              <a:rPr lang="en-IE" dirty="0" err="1"/>
              <a:t>crearea</a:t>
            </a:r>
            <a:r>
              <a:rPr lang="en-IE" dirty="0"/>
              <a:t> de </a:t>
            </a:r>
            <a:r>
              <a:rPr lang="en-IE" dirty="0" err="1"/>
              <a:t>locuri</a:t>
            </a:r>
            <a:r>
              <a:rPr lang="en-IE" dirty="0"/>
              <a:t> de </a:t>
            </a:r>
            <a:r>
              <a:rPr lang="en-IE" dirty="0" err="1"/>
              <a:t>muncă</a:t>
            </a:r>
            <a:r>
              <a:rPr lang="en-IE" dirty="0"/>
              <a:t> </a:t>
            </a:r>
            <a:r>
              <a:rPr lang="en-IE" dirty="0" err="1"/>
              <a:t>substanțiale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creșterea</a:t>
            </a:r>
            <a:r>
              <a:rPr lang="en-IE" dirty="0"/>
              <a:t> </a:t>
            </a:r>
            <a:r>
              <a:rPr lang="en-IE" dirty="0" err="1"/>
              <a:t>economică</a:t>
            </a:r>
            <a:r>
              <a:rPr lang="en-IE" dirty="0"/>
              <a:t>. 
</a:t>
            </a:r>
            <a:r>
              <a:rPr lang="en-IE" b="1" dirty="0" err="1">
                <a:solidFill>
                  <a:srgbClr val="7F4182"/>
                </a:solidFill>
              </a:rPr>
              <a:t>Proiecte</a:t>
            </a:r>
            <a:r>
              <a:rPr lang="en-IE" b="1" dirty="0">
                <a:solidFill>
                  <a:srgbClr val="7F4182"/>
                </a:solidFill>
              </a:rPr>
              <a:t>: </a:t>
            </a:r>
            <a:r>
              <a:rPr lang="en-IE" dirty="0" err="1"/>
              <a:t>dezvoltări</a:t>
            </a:r>
            <a:r>
              <a:rPr lang="en-IE" dirty="0"/>
              <a:t> cu </a:t>
            </a:r>
            <a:r>
              <a:rPr lang="en-IE" dirty="0" err="1"/>
              <a:t>utilizare</a:t>
            </a:r>
            <a:r>
              <a:rPr lang="en-IE" dirty="0"/>
              <a:t> </a:t>
            </a:r>
            <a:r>
              <a:rPr lang="en-IE" dirty="0" err="1"/>
              <a:t>mixtă</a:t>
            </a:r>
            <a:r>
              <a:rPr lang="en-IE" dirty="0"/>
              <a:t>, </a:t>
            </a:r>
            <a:r>
              <a:rPr lang="ro-RO" dirty="0"/>
              <a:t>zone</a:t>
            </a:r>
            <a:r>
              <a:rPr lang="en-IE" dirty="0"/>
              <a:t> </a:t>
            </a:r>
            <a:r>
              <a:rPr lang="en-IE" dirty="0" err="1"/>
              <a:t>verzi</a:t>
            </a:r>
            <a:r>
              <a:rPr lang="en-IE" dirty="0"/>
              <a:t> </a:t>
            </a:r>
            <a:r>
              <a:rPr lang="ro-RO" dirty="0"/>
              <a:t>cu</a:t>
            </a:r>
            <a:r>
              <a:rPr lang="en-IE" dirty="0"/>
              <a:t> </a:t>
            </a:r>
            <a:r>
              <a:rPr lang="en-IE" dirty="0" err="1"/>
              <a:t>parcuri</a:t>
            </a:r>
            <a:r>
              <a:rPr lang="en-IE" dirty="0"/>
              <a:t> </a:t>
            </a:r>
            <a:r>
              <a:rPr lang="ro-RO" dirty="0"/>
              <a:t>la</a:t>
            </a:r>
            <a:r>
              <a:rPr lang="en-IE" dirty="0"/>
              <a:t> </a:t>
            </a:r>
            <a:r>
              <a:rPr lang="en-IE" dirty="0" err="1"/>
              <a:t>malul</a:t>
            </a:r>
            <a:r>
              <a:rPr lang="en-IE" dirty="0"/>
              <a:t> </a:t>
            </a:r>
            <a:r>
              <a:rPr lang="en-IE" dirty="0" err="1"/>
              <a:t>mării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alte</a:t>
            </a:r>
            <a:r>
              <a:rPr lang="en-IE" dirty="0"/>
              <a:t> </a:t>
            </a:r>
            <a:r>
              <a:rPr lang="en-IE" dirty="0" err="1"/>
              <a:t>facilități</a:t>
            </a:r>
            <a:r>
              <a:rPr lang="en-IE" dirty="0"/>
              <a:t> de </a:t>
            </a:r>
            <a:r>
              <a:rPr lang="en-IE" dirty="0" err="1"/>
              <a:t>divertisment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locuri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ro-RO" dirty="0"/>
              <a:t>întâlni</a:t>
            </a:r>
            <a:r>
              <a:rPr lang="en-IE" dirty="0" err="1"/>
              <a:t>ri</a:t>
            </a:r>
            <a:r>
              <a:rPr lang="en-IE" dirty="0"/>
              <a:t> </a:t>
            </a:r>
            <a:r>
              <a:rPr lang="en-IE" dirty="0" err="1"/>
              <a:t>sociale</a:t>
            </a:r>
            <a:r>
              <a:rPr lang="en-IE" dirty="0"/>
              <a:t>
</a:t>
            </a:r>
            <a:r>
              <a:rPr lang="en-IE" b="1" dirty="0" err="1">
                <a:solidFill>
                  <a:srgbClr val="7F4182"/>
                </a:solidFill>
              </a:rPr>
              <a:t>Activități</a:t>
            </a:r>
            <a:r>
              <a:rPr lang="en-IE" dirty="0"/>
              <a:t>: </a:t>
            </a:r>
            <a:r>
              <a:rPr lang="en-IE" dirty="0" err="1"/>
              <a:t>Evenimente</a:t>
            </a:r>
            <a:r>
              <a:rPr lang="en-IE" dirty="0"/>
              <a:t> </a:t>
            </a:r>
            <a:r>
              <a:rPr lang="ro-RO" dirty="0"/>
              <a:t>anuale</a:t>
            </a:r>
            <a:r>
              <a:rPr lang="en-IE" dirty="0"/>
              <a:t>, </a:t>
            </a:r>
            <a:r>
              <a:rPr lang="en-IE" dirty="0" err="1"/>
              <a:t>împreună</a:t>
            </a:r>
            <a:r>
              <a:rPr lang="en-IE" dirty="0"/>
              <a:t> cu </a:t>
            </a:r>
            <a:r>
              <a:rPr lang="en-IE" dirty="0" err="1"/>
              <a:t>alte</a:t>
            </a:r>
            <a:r>
              <a:rPr lang="en-IE" dirty="0"/>
              <a:t> </a:t>
            </a:r>
            <a:r>
              <a:rPr lang="en-IE" dirty="0" err="1"/>
              <a:t>facilități</a:t>
            </a:r>
            <a:r>
              <a:rPr lang="en-IE" dirty="0"/>
              <a:t> </a:t>
            </a:r>
            <a:r>
              <a:rPr lang="en-IE" dirty="0" err="1"/>
              <a:t>artistice</a:t>
            </a:r>
            <a:r>
              <a:rPr lang="en-IE" dirty="0"/>
              <a:t>, </a:t>
            </a:r>
            <a:r>
              <a:rPr lang="en-IE" dirty="0" err="1"/>
              <a:t>culturale</a:t>
            </a:r>
            <a:r>
              <a:rPr lang="en-IE" dirty="0"/>
              <a:t>, de </a:t>
            </a:r>
            <a:r>
              <a:rPr lang="en-IE" dirty="0" err="1"/>
              <a:t>divertisment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de </a:t>
            </a:r>
            <a:r>
              <a:rPr lang="en-IE" dirty="0" err="1"/>
              <a:t>agrement</a:t>
            </a:r>
            <a:r>
              <a:rPr lang="en-IE" dirty="0"/>
              <a:t> care </a:t>
            </a:r>
            <a:r>
              <a:rPr lang="en-IE" dirty="0" err="1"/>
              <a:t>atrag</a:t>
            </a:r>
            <a:r>
              <a:rPr lang="en-IE" dirty="0"/>
              <a:t> o </a:t>
            </a:r>
            <a:r>
              <a:rPr lang="en-IE" dirty="0" err="1"/>
              <a:t>gamă</a:t>
            </a:r>
            <a:r>
              <a:rPr lang="en-IE" dirty="0"/>
              <a:t> </a:t>
            </a:r>
            <a:r>
              <a:rPr lang="en-IE" dirty="0" err="1"/>
              <a:t>largă</a:t>
            </a:r>
            <a:r>
              <a:rPr lang="en-IE" dirty="0"/>
              <a:t> de </a:t>
            </a:r>
            <a:r>
              <a:rPr lang="ro-RO" dirty="0"/>
              <a:t>participanți</a:t>
            </a:r>
            <a:r>
              <a:rPr lang="en-IE" dirty="0"/>
              <a:t>.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F9E1-A01B-41A0-A8AD-2FC8E2924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70483" y="767883"/>
            <a:ext cx="5579898" cy="857158"/>
          </a:xfrm>
        </p:spPr>
        <p:txBody>
          <a:bodyPr>
            <a:normAutofit/>
          </a:bodyPr>
          <a:lstStyle/>
          <a:p>
            <a:r>
              <a:rPr lang="en-IE" b="1" i="0" dirty="0">
                <a:solidFill>
                  <a:srgbClr val="AB5AB0"/>
                </a:solidFill>
                <a:effectLst/>
                <a:latin typeface="Roboto"/>
              </a:rPr>
              <a:t>Placemaking</a:t>
            </a:r>
            <a:r>
              <a:rPr lang="ro-RO" b="1" i="0" dirty="0">
                <a:solidFill>
                  <a:srgbClr val="AB5AB0"/>
                </a:solidFill>
                <a:effectLst/>
                <a:latin typeface="Roboto"/>
              </a:rPr>
              <a:t> Strategic</a:t>
            </a:r>
            <a:endParaRPr lang="en-IE" b="1" i="0" dirty="0">
              <a:solidFill>
                <a:srgbClr val="AB5AB0"/>
              </a:solidFill>
              <a:effectLst/>
              <a:latin typeface="Roboto"/>
            </a:endParaRPr>
          </a:p>
          <a:p>
            <a:endParaRPr lang="en-IE" dirty="0">
              <a:solidFill>
                <a:srgbClr val="AB5AB0"/>
              </a:solidFill>
            </a:endParaRP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A3600CEA-BF5F-4F87-9BCC-7F6DCFD6DA11}"/>
              </a:ext>
            </a:extLst>
          </p:cNvPr>
          <p:cNvSpPr txBox="1"/>
          <p:nvPr/>
        </p:nvSpPr>
        <p:spPr>
          <a:xfrm>
            <a:off x="115614" y="6530457"/>
            <a:ext cx="128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2"/>
              </a:rPr>
              <a:t>Source</a:t>
            </a:r>
            <a:endParaRPr lang="en-IE" sz="1000" dirty="0"/>
          </a:p>
        </p:txBody>
      </p:sp>
      <p:pic>
        <p:nvPicPr>
          <p:cNvPr id="12" name="Picture Placeholder 11" descr="A picture containing table, decorated, sitting, wooden&#10;&#10;Description automatically generated">
            <a:extLst>
              <a:ext uri="{FF2B5EF4-FFF2-40B4-BE49-F238E27FC236}">
                <a16:creationId xmlns:a16="http://schemas.microsoft.com/office/drawing/2014/main" id="{951BC06A-4690-4D08-8D2D-D0EB6641D8C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4754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C86B2892-8F94-4026-BE05-6764DC26E39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606566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700858" cy="1291231"/>
          </a:xfrm>
          <a:solidFill>
            <a:srgbClr val="AB5AB0"/>
          </a:solidFill>
        </p:spPr>
        <p:txBody>
          <a:bodyPr>
            <a:normAutofit fontScale="92500"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KiltyLive</a:t>
            </a:r>
            <a:r>
              <a:rPr lang="en-IE" dirty="0">
                <a:solidFill>
                  <a:schemeClr val="bg1"/>
                </a:solidFill>
              </a:rPr>
              <a:t> – </a:t>
            </a:r>
            <a:r>
              <a:rPr lang="it-IT" dirty="0">
                <a:solidFill>
                  <a:schemeClr val="bg1"/>
                </a:solidFill>
              </a:rPr>
              <a:t>o campanie strategică de social media a salvat o școală și a întinerit un sat irlandez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20" cy="3975101"/>
          </a:xfrm>
        </p:spPr>
        <p:txBody>
          <a:bodyPr/>
          <a:lstStyle/>
          <a:p>
            <a:r>
              <a:rPr lang="en-IE" dirty="0" err="1"/>
              <a:t>În</a:t>
            </a:r>
            <a:r>
              <a:rPr lang="en-IE" dirty="0"/>
              <a:t> 2016, </a:t>
            </a:r>
            <a:r>
              <a:rPr lang="en-IE" dirty="0" err="1"/>
              <a:t>Kiltyclogher</a:t>
            </a:r>
            <a:r>
              <a:rPr lang="en-IE" dirty="0"/>
              <a:t>, un sat cu o </a:t>
            </a:r>
            <a:r>
              <a:rPr lang="en-IE" dirty="0" err="1"/>
              <a:t>populație</a:t>
            </a:r>
            <a:r>
              <a:rPr lang="en-IE" dirty="0"/>
              <a:t> de 233 de </a:t>
            </a:r>
            <a:r>
              <a:rPr lang="en-IE" dirty="0" err="1"/>
              <a:t>locuitori</a:t>
            </a:r>
            <a:r>
              <a:rPr lang="en-IE" dirty="0"/>
              <a:t>, s-a </a:t>
            </a:r>
            <a:r>
              <a:rPr lang="en-IE" dirty="0" err="1"/>
              <a:t>confruntat</a:t>
            </a:r>
            <a:r>
              <a:rPr lang="en-IE" dirty="0"/>
              <a:t> cu o </a:t>
            </a:r>
            <a:r>
              <a:rPr lang="en-IE" dirty="0" err="1"/>
              <a:t>problemă</a:t>
            </a:r>
            <a:r>
              <a:rPr lang="en-IE" dirty="0"/>
              <a:t>. </a:t>
            </a:r>
            <a:r>
              <a:rPr lang="en-IE" dirty="0" err="1"/>
              <a:t>Școala</a:t>
            </a:r>
            <a:r>
              <a:rPr lang="en-IE" dirty="0"/>
              <a:t> </a:t>
            </a:r>
            <a:r>
              <a:rPr lang="en-IE" dirty="0" err="1"/>
              <a:t>avea</a:t>
            </a:r>
            <a:r>
              <a:rPr lang="en-IE" dirty="0"/>
              <a:t> </a:t>
            </a:r>
            <a:r>
              <a:rPr lang="en-IE" dirty="0" err="1"/>
              <a:t>doar</a:t>
            </a:r>
            <a:r>
              <a:rPr lang="en-IE" dirty="0"/>
              <a:t> 14 </a:t>
            </a:r>
            <a:r>
              <a:rPr lang="en-IE" dirty="0" err="1"/>
              <a:t>elevi</a:t>
            </a:r>
            <a:r>
              <a:rPr lang="en-IE" dirty="0"/>
              <a:t> </a:t>
            </a:r>
            <a:r>
              <a:rPr lang="en-IE" dirty="0" err="1"/>
              <a:t>înscriși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anul</a:t>
            </a:r>
            <a:r>
              <a:rPr lang="en-IE" dirty="0"/>
              <a:t> </a:t>
            </a:r>
            <a:r>
              <a:rPr lang="en-IE" dirty="0" err="1"/>
              <a:t>școlar</a:t>
            </a:r>
            <a:r>
              <a:rPr lang="en-IE" dirty="0"/>
              <a:t> </a:t>
            </a:r>
            <a:r>
              <a:rPr lang="en-IE" dirty="0" err="1"/>
              <a:t>următor</a:t>
            </a:r>
            <a:r>
              <a:rPr lang="en-IE" dirty="0"/>
              <a:t>, </a:t>
            </a:r>
            <a:r>
              <a:rPr lang="en-IE" dirty="0" err="1"/>
              <a:t>ceea</a:t>
            </a:r>
            <a:r>
              <a:rPr lang="en-IE" dirty="0"/>
              <a:t>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en-IE" dirty="0" err="1"/>
              <a:t>înse</a:t>
            </a:r>
            <a:r>
              <a:rPr lang="ro-RO" dirty="0" err="1"/>
              <a:t>mna</a:t>
            </a:r>
            <a:r>
              <a:rPr lang="ro-RO" dirty="0"/>
              <a:t> închiderea școlii </a:t>
            </a:r>
            <a:r>
              <a:rPr lang="en-IE" dirty="0" err="1"/>
              <a:t>dacă</a:t>
            </a:r>
            <a:r>
              <a:rPr lang="en-IE" dirty="0"/>
              <a:t> o </a:t>
            </a:r>
            <a:r>
              <a:rPr lang="en-IE" dirty="0" err="1"/>
              <a:t>altă</a:t>
            </a:r>
            <a:r>
              <a:rPr lang="en-IE" dirty="0"/>
              <a:t> </a:t>
            </a:r>
            <a:r>
              <a:rPr lang="en-IE" dirty="0" err="1"/>
              <a:t>familie</a:t>
            </a:r>
            <a:r>
              <a:rPr lang="en-IE" dirty="0"/>
              <a:t> cu un </a:t>
            </a:r>
            <a:r>
              <a:rPr lang="en-IE" dirty="0" err="1"/>
              <a:t>copil</a:t>
            </a:r>
            <a:r>
              <a:rPr lang="en-IE" dirty="0"/>
              <a:t> nu s-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muta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zonă</a:t>
            </a:r>
            <a:r>
              <a:rPr lang="en-IE" dirty="0"/>
              <a:t>. 
</a:t>
            </a:r>
            <a:r>
              <a:rPr lang="en-IE" dirty="0" err="1"/>
              <a:t>Satul</a:t>
            </a:r>
            <a:r>
              <a:rPr lang="en-IE" dirty="0"/>
              <a:t> </a:t>
            </a:r>
            <a:r>
              <a:rPr lang="ro-RO" dirty="0"/>
              <a:t>și-a folosit </a:t>
            </a:r>
            <a:r>
              <a:rPr lang="en-IE" dirty="0" err="1"/>
              <a:t>punctele</a:t>
            </a:r>
            <a:r>
              <a:rPr lang="en-IE" dirty="0"/>
              <a:t> sale forte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puterea</a:t>
            </a:r>
            <a:r>
              <a:rPr lang="en-IE" dirty="0"/>
              <a:t> </a:t>
            </a:r>
            <a:r>
              <a:rPr lang="ro-RO" dirty="0"/>
              <a:t>rețelelor de socializarea, creând</a:t>
            </a:r>
            <a:r>
              <a:rPr lang="en-IE" dirty="0"/>
              <a:t> video</a:t>
            </a:r>
            <a:r>
              <a:rPr lang="ro-RO" dirty="0"/>
              <a:t>clipuri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cei</a:t>
            </a:r>
            <a:r>
              <a:rPr lang="en-IE" dirty="0"/>
              <a:t> "</a:t>
            </a:r>
            <a:r>
              <a:rPr lang="en-IE" dirty="0" err="1"/>
              <a:t>obosit</a:t>
            </a:r>
            <a:r>
              <a:rPr lang="en-IE" dirty="0"/>
              <a:t> de </a:t>
            </a:r>
            <a:r>
              <a:rPr lang="en-IE" dirty="0" err="1"/>
              <a:t>agitația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cheltuielile</a:t>
            </a:r>
            <a:r>
              <a:rPr lang="en-IE" dirty="0"/>
              <a:t>" din </a:t>
            </a:r>
            <a:r>
              <a:rPr lang="en-IE" dirty="0" err="1"/>
              <a:t>viața</a:t>
            </a:r>
            <a:r>
              <a:rPr lang="en-IE" dirty="0"/>
              <a:t> </a:t>
            </a:r>
            <a:r>
              <a:rPr lang="en-IE" dirty="0" err="1"/>
              <a:t>orașului</a:t>
            </a:r>
            <a:r>
              <a:rPr lang="en-IE" dirty="0"/>
              <a:t>.
</a:t>
            </a:r>
            <a:r>
              <a:rPr lang="ro-RO" dirty="0"/>
              <a:t>În urma c</a:t>
            </a:r>
            <a:r>
              <a:rPr lang="en-IE" dirty="0" err="1"/>
              <a:t>ampani</a:t>
            </a:r>
            <a:r>
              <a:rPr lang="ro-RO" dirty="0"/>
              <a:t>ei</a:t>
            </a:r>
            <a:r>
              <a:rPr lang="en-IE" dirty="0"/>
              <a:t> </a:t>
            </a:r>
            <a:r>
              <a:rPr lang="ro-RO" dirty="0"/>
              <a:t>s-au primit peste</a:t>
            </a:r>
            <a:r>
              <a:rPr lang="en-IE" dirty="0"/>
              <a:t> 166 de </a:t>
            </a:r>
            <a:r>
              <a:rPr lang="en-IE" dirty="0" err="1"/>
              <a:t>întrebări</a:t>
            </a:r>
            <a:r>
              <a:rPr lang="en-IE" dirty="0"/>
              <a:t> </a:t>
            </a:r>
            <a:r>
              <a:rPr lang="en-IE" dirty="0" err="1"/>
              <a:t>prin</a:t>
            </a:r>
            <a:r>
              <a:rPr lang="en-IE" dirty="0"/>
              <a:t> e-mail </a:t>
            </a:r>
            <a:r>
              <a:rPr lang="en-IE" dirty="0" err="1"/>
              <a:t>și</a:t>
            </a:r>
            <a:r>
              <a:rPr lang="en-IE" dirty="0"/>
              <a:t> 16 </a:t>
            </a:r>
            <a:r>
              <a:rPr lang="en-IE" dirty="0" err="1"/>
              <a:t>solicitări</a:t>
            </a:r>
            <a:r>
              <a:rPr lang="en-IE" dirty="0"/>
              <a:t> </a:t>
            </a:r>
            <a:r>
              <a:rPr lang="en-IE" dirty="0" err="1"/>
              <a:t>telefonice</a:t>
            </a:r>
            <a:r>
              <a:rPr lang="en-IE" dirty="0"/>
              <a:t>. </a:t>
            </a:r>
            <a:r>
              <a:rPr lang="en-IE" dirty="0" err="1"/>
              <a:t>Șase</a:t>
            </a:r>
            <a:r>
              <a:rPr lang="en-IE" dirty="0"/>
              <a:t> </a:t>
            </a:r>
            <a:r>
              <a:rPr lang="en-IE" dirty="0" err="1"/>
              <a:t>săptămâni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târziu</a:t>
            </a:r>
            <a:r>
              <a:rPr lang="en-IE" dirty="0"/>
              <a:t>, </a:t>
            </a:r>
            <a:r>
              <a:rPr lang="en-IE" dirty="0" err="1"/>
              <a:t>campania</a:t>
            </a:r>
            <a:r>
              <a:rPr lang="en-IE" dirty="0"/>
              <a:t> </a:t>
            </a:r>
            <a:r>
              <a:rPr lang="ro-RO" dirty="0"/>
              <a:t>K</a:t>
            </a:r>
            <a:r>
              <a:rPr lang="en-IE" dirty="0" err="1"/>
              <a:t>iltylive</a:t>
            </a:r>
            <a:r>
              <a:rPr lang="en-IE" dirty="0"/>
              <a:t> </a:t>
            </a:r>
            <a:r>
              <a:rPr lang="ro-RO" dirty="0"/>
              <a:t>a convins </a:t>
            </a:r>
            <a:r>
              <a:rPr lang="en-IE" dirty="0"/>
              <a:t>6 </a:t>
            </a:r>
            <a:r>
              <a:rPr lang="en-IE" dirty="0" err="1"/>
              <a:t>familii</a:t>
            </a:r>
            <a:r>
              <a:rPr lang="en-IE" dirty="0"/>
              <a:t> s</a:t>
            </a:r>
            <a:r>
              <a:rPr lang="ro-RO" dirty="0"/>
              <a:t>ă s</a:t>
            </a:r>
            <a:r>
              <a:rPr lang="en-IE" dirty="0"/>
              <a:t>e </a:t>
            </a:r>
            <a:r>
              <a:rPr lang="ro-RO" dirty="0"/>
              <a:t>mute în zonă</a:t>
            </a:r>
            <a:r>
              <a:rPr lang="en-IE" dirty="0"/>
              <a:t>. </a:t>
            </a:r>
            <a:r>
              <a:rPr lang="ro-RO" dirty="0"/>
              <a:t>Campania </a:t>
            </a:r>
            <a:r>
              <a:rPr lang="en-IE" dirty="0" err="1"/>
              <a:t>Kiltylive</a:t>
            </a:r>
            <a:r>
              <a:rPr lang="en-IE" dirty="0"/>
              <a:t> a </a:t>
            </a:r>
            <a:r>
              <a:rPr lang="en-IE" dirty="0" err="1"/>
              <a:t>ajuns</a:t>
            </a:r>
            <a:r>
              <a:rPr lang="en-IE" dirty="0"/>
              <a:t> pe prima </a:t>
            </a:r>
            <a:r>
              <a:rPr lang="en-IE" dirty="0" err="1"/>
              <a:t>pagină</a:t>
            </a:r>
            <a:r>
              <a:rPr lang="en-IE" dirty="0"/>
              <a:t> a </a:t>
            </a:r>
            <a:r>
              <a:rPr lang="en-IE" dirty="0" err="1"/>
              <a:t>ziarelor</a:t>
            </a:r>
            <a:r>
              <a:rPr lang="en-IE" dirty="0"/>
              <a:t> </a:t>
            </a:r>
            <a:r>
              <a:rPr lang="en-IE" dirty="0" err="1"/>
              <a:t>naționale</a:t>
            </a:r>
            <a:r>
              <a:rPr lang="en-IE" dirty="0"/>
              <a:t>.
</a:t>
            </a:r>
            <a:r>
              <a:rPr lang="en-IE" sz="2200" dirty="0">
                <a:solidFill>
                  <a:srgbClr val="7F4182"/>
                </a:solidFill>
              </a:rPr>
              <a:t>AFLAȚI MAI MULTE: </a:t>
            </a:r>
            <a:r>
              <a:rPr lang="en-IE" dirty="0">
                <a:solidFill>
                  <a:srgbClr val="7F4182"/>
                </a:solidFill>
                <a:hlinkClick r:id="rId4"/>
              </a:rPr>
              <a:t>Irish Times</a:t>
            </a:r>
            <a:endParaRPr lang="en-IE" dirty="0"/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75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9B1A5-B250-436A-9EEE-78901CEC2220}"/>
              </a:ext>
            </a:extLst>
          </p:cNvPr>
          <p:cNvSpPr txBox="1"/>
          <p:nvPr/>
        </p:nvSpPr>
        <p:spPr>
          <a:xfrm>
            <a:off x="262759" y="5998259"/>
            <a:ext cx="12107917" cy="461665"/>
          </a:xfrm>
          <a:prstGeom prst="rect">
            <a:avLst/>
          </a:prstGeom>
          <a:solidFill>
            <a:srgbClr val="68BBAF"/>
          </a:solidFill>
        </p:spPr>
        <p:txBody>
          <a:bodyPr wrap="square">
            <a:spAutoFit/>
          </a:bodyPr>
          <a:lstStyle/>
          <a:p>
            <a:r>
              <a:rPr lang="en-IE" sz="2400" dirty="0" err="1">
                <a:solidFill>
                  <a:schemeClr val="bg1"/>
                </a:solidFill>
              </a:rPr>
              <a:t>Urmăriți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studiul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nostru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caz</a:t>
            </a:r>
            <a:r>
              <a:rPr lang="en-IE" sz="2400" dirty="0">
                <a:solidFill>
                  <a:schemeClr val="bg1"/>
                </a:solidFill>
              </a:rPr>
              <a:t> video </a:t>
            </a:r>
            <a:r>
              <a:rPr lang="ro-RO" sz="2400" dirty="0">
                <a:solidFill>
                  <a:schemeClr val="bg1"/>
                </a:solidFill>
              </a:rPr>
              <a:t>realizat împreună</a:t>
            </a:r>
            <a:r>
              <a:rPr lang="en-IE" sz="2400" dirty="0">
                <a:solidFill>
                  <a:schemeClr val="bg1"/>
                </a:solidFill>
              </a:rPr>
              <a:t> cu </a:t>
            </a:r>
            <a:r>
              <a:rPr lang="en-IE" sz="2400" dirty="0" err="1">
                <a:solidFill>
                  <a:schemeClr val="bg1"/>
                </a:solidFill>
              </a:rPr>
              <a:t>Kiltyclogher</a:t>
            </a:r>
            <a:r>
              <a:rPr lang="en-IE" sz="2400" dirty="0">
                <a:solidFill>
                  <a:schemeClr val="bg1"/>
                </a:solidFill>
              </a:rPr>
              <a:t> Community Council</a:t>
            </a:r>
          </a:p>
        </p:txBody>
      </p:sp>
      <p:pic>
        <p:nvPicPr>
          <p:cNvPr id="2" name="Online Media 1" title="RESTART Communities - Joseph Sheerin, KiltyLive Project (Kiltyclogher, Co. Leitrim, Ireland)">
            <a:hlinkClick r:id="" action="ppaction://media"/>
            <a:extLst>
              <a:ext uri="{FF2B5EF4-FFF2-40B4-BE49-F238E27FC236}">
                <a16:creationId xmlns:a16="http://schemas.microsoft.com/office/drawing/2014/main" id="{4147220A-62B8-4551-9073-8D38D47BE5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58" y="975042"/>
            <a:ext cx="7875694" cy="4430078"/>
          </a:xfrm>
          <a:prstGeom prst="rect">
            <a:avLst/>
          </a:prstGeom>
        </p:spPr>
      </p:pic>
      <p:pic>
        <p:nvPicPr>
          <p:cNvPr id="6" name="Picture 5" descr="A close up of a newspaper&#10;&#10;Description automatically generated">
            <a:extLst>
              <a:ext uri="{FF2B5EF4-FFF2-40B4-BE49-F238E27FC236}">
                <a16:creationId xmlns:a16="http://schemas.microsoft.com/office/drawing/2014/main" id="{FBD10923-0D45-4646-8C1C-2639E01A4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052" y="370623"/>
            <a:ext cx="3806508" cy="54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young child riding a motorcycle down a dirt road&#10;&#10;Description automatically generated">
            <a:extLst>
              <a:ext uri="{FF2B5EF4-FFF2-40B4-BE49-F238E27FC236}">
                <a16:creationId xmlns:a16="http://schemas.microsoft.com/office/drawing/2014/main" id="{2CA29B75-EFD8-4206-A16B-32C9EDD3F42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554014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 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700858" cy="1291231"/>
          </a:xfrm>
          <a:solidFill>
            <a:srgbClr val="AB5AB0"/>
          </a:solidFill>
        </p:spPr>
        <p:txBody>
          <a:bodyPr>
            <a:normAutofit fontScale="92500"/>
          </a:bodyPr>
          <a:lstStyle/>
          <a:p>
            <a:r>
              <a:rPr lang="en-IE" dirty="0">
                <a:solidFill>
                  <a:schemeClr val="bg1"/>
                </a:solidFill>
              </a:rPr>
              <a:t>8 ani de </a:t>
            </a:r>
            <a:r>
              <a:rPr lang="en-IE" dirty="0" err="1">
                <a:solidFill>
                  <a:schemeClr val="bg1"/>
                </a:solidFill>
              </a:rPr>
              <a:t>planificare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strategică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durabilă</a:t>
            </a:r>
            <a:r>
              <a:rPr lang="en-IE" dirty="0">
                <a:solidFill>
                  <a:schemeClr val="bg1"/>
                </a:solidFill>
              </a:rPr>
              <a:t> –</a:t>
            </a:r>
            <a:r>
              <a:rPr lang="en-IE" dirty="0" err="1">
                <a:solidFill>
                  <a:schemeClr val="bg1"/>
                </a:solidFill>
              </a:rPr>
              <a:t>Coolaney</a:t>
            </a:r>
            <a:r>
              <a:rPr lang="en-IE" dirty="0">
                <a:solidFill>
                  <a:schemeClr val="bg1"/>
                </a:solidFill>
              </a:rPr>
              <a:t> National Mountain Bike Park,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20" cy="4689445"/>
          </a:xfrm>
        </p:spPr>
        <p:txBody>
          <a:bodyPr/>
          <a:lstStyle/>
          <a:p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iunie</a:t>
            </a:r>
            <a:r>
              <a:rPr lang="en-IE" dirty="0"/>
              <a:t> 2012, Coillte, </a:t>
            </a:r>
            <a:r>
              <a:rPr lang="en-IE" dirty="0" err="1"/>
              <a:t>sprijinită</a:t>
            </a:r>
            <a:r>
              <a:rPr lang="en-IE" dirty="0"/>
              <a:t> de </a:t>
            </a:r>
            <a:r>
              <a:rPr lang="en-IE" dirty="0" err="1"/>
              <a:t>Failte</a:t>
            </a:r>
            <a:r>
              <a:rPr lang="en-IE" dirty="0"/>
              <a:t> Ireland, </a:t>
            </a:r>
            <a:r>
              <a:rPr lang="en-IE" dirty="0" err="1"/>
              <a:t>și</a:t>
            </a:r>
            <a:r>
              <a:rPr lang="en-IE" dirty="0"/>
              <a:t>-a </a:t>
            </a:r>
            <a:r>
              <a:rPr lang="en-IE" dirty="0" err="1"/>
              <a:t>lansat</a:t>
            </a:r>
            <a:r>
              <a:rPr lang="en-IE" dirty="0"/>
              <a:t> </a:t>
            </a:r>
            <a:r>
              <a:rPr lang="en-IE" dirty="0" err="1"/>
              <a:t>strategia</a:t>
            </a:r>
            <a:r>
              <a:rPr lang="en-IE" dirty="0"/>
              <a:t> de </a:t>
            </a:r>
            <a:r>
              <a:rPr lang="en-IE" dirty="0" err="1"/>
              <a:t>ciclism</a:t>
            </a:r>
            <a:r>
              <a:rPr lang="en-IE" dirty="0"/>
              <a:t> off road</a:t>
            </a:r>
            <a:r>
              <a:rPr lang="ro-RO" dirty="0"/>
              <a:t>, prin crearea unui centru intitulat </a:t>
            </a:r>
            <a:r>
              <a:rPr lang="ro-RO" dirty="0" err="1"/>
              <a:t>Coolaney</a:t>
            </a:r>
            <a:r>
              <a:rPr lang="ro-RO" dirty="0"/>
              <a:t> National </a:t>
            </a:r>
            <a:r>
              <a:rPr lang="ro-RO" dirty="0" err="1"/>
              <a:t>Mountain</a:t>
            </a:r>
            <a:r>
              <a:rPr lang="ro-RO" dirty="0"/>
              <a:t> </a:t>
            </a:r>
            <a:r>
              <a:rPr lang="ro-RO" dirty="0" err="1"/>
              <a:t>Bike</a:t>
            </a:r>
            <a:r>
              <a:rPr lang="ro-RO" dirty="0"/>
              <a:t> Park.</a:t>
            </a:r>
            <a:r>
              <a:rPr lang="en-IE" dirty="0"/>
              <a:t>
Ca </a:t>
            </a:r>
            <a:r>
              <a:rPr lang="en-IE" dirty="0" err="1"/>
              <a:t>urmare</a:t>
            </a:r>
            <a:r>
              <a:rPr lang="en-IE" dirty="0"/>
              <a:t>, </a:t>
            </a:r>
            <a:r>
              <a:rPr lang="ro-RO" dirty="0"/>
              <a:t>a fost înființat un</a:t>
            </a:r>
            <a:r>
              <a:rPr lang="en-IE" dirty="0"/>
              <a:t> </a:t>
            </a:r>
            <a:r>
              <a:rPr lang="en-IE" dirty="0" err="1"/>
              <a:t>grup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Sligo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dezvolta</a:t>
            </a:r>
            <a:r>
              <a:rPr lang="ro-RO" dirty="0"/>
              <a:t> acest parc</a:t>
            </a:r>
            <a:r>
              <a:rPr lang="en-IE" dirty="0"/>
              <a:t>. </a:t>
            </a:r>
            <a:r>
              <a:rPr lang="en-IE" dirty="0" err="1"/>
              <a:t>În</a:t>
            </a:r>
            <a:r>
              <a:rPr lang="en-IE" dirty="0"/>
              <a:t> 2020, a </a:t>
            </a:r>
            <a:r>
              <a:rPr lang="en-IE" dirty="0" err="1"/>
              <a:t>fost</a:t>
            </a:r>
            <a:r>
              <a:rPr lang="en-IE" dirty="0"/>
              <a:t> </a:t>
            </a:r>
            <a:r>
              <a:rPr lang="en-IE" dirty="0" err="1"/>
              <a:t>deschis</a:t>
            </a:r>
            <a:r>
              <a:rPr lang="en-IE" dirty="0"/>
              <a:t> </a:t>
            </a:r>
            <a:r>
              <a:rPr lang="en-IE" dirty="0" err="1"/>
              <a:t>publicului</a:t>
            </a:r>
            <a:r>
              <a:rPr lang="ro-RO" dirty="0"/>
              <a:t> centrul</a:t>
            </a:r>
            <a:r>
              <a:rPr lang="en-IE" dirty="0"/>
              <a:t> </a:t>
            </a:r>
            <a:r>
              <a:rPr lang="ro-RO" dirty="0" err="1"/>
              <a:t>Coolaney</a:t>
            </a:r>
            <a:r>
              <a:rPr lang="ro-RO" dirty="0"/>
              <a:t> National </a:t>
            </a:r>
            <a:r>
              <a:rPr lang="ro-RO" dirty="0" err="1"/>
              <a:t>Mountain</a:t>
            </a:r>
            <a:r>
              <a:rPr lang="ro-RO" dirty="0"/>
              <a:t> </a:t>
            </a:r>
            <a:r>
              <a:rPr lang="ro-RO" dirty="0" err="1"/>
              <a:t>Bike</a:t>
            </a:r>
            <a:r>
              <a:rPr lang="ro-RO" dirty="0"/>
              <a:t> Park</a:t>
            </a:r>
            <a:r>
              <a:rPr lang="en-IE" dirty="0"/>
              <a:t>, format din 76 km de </a:t>
            </a:r>
            <a:r>
              <a:rPr lang="en-IE" dirty="0" err="1"/>
              <a:t>trasee</a:t>
            </a:r>
            <a:r>
              <a:rPr lang="en-IE" dirty="0"/>
              <a:t> de </a:t>
            </a:r>
            <a:r>
              <a:rPr lang="en-IE" dirty="0" err="1"/>
              <a:t>ciclism</a:t>
            </a:r>
            <a:r>
              <a:rPr lang="en-IE" dirty="0"/>
              <a:t> cu o </a:t>
            </a:r>
            <a:r>
              <a:rPr lang="en-IE" dirty="0" err="1"/>
              <a:t>singură</a:t>
            </a:r>
            <a:r>
              <a:rPr lang="en-IE" dirty="0"/>
              <a:t> </a:t>
            </a:r>
            <a:r>
              <a:rPr lang="en-IE" dirty="0" err="1"/>
              <a:t>pistă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facilități</a:t>
            </a:r>
            <a:r>
              <a:rPr lang="en-IE" dirty="0"/>
              <a:t> </a:t>
            </a:r>
            <a:r>
              <a:rPr lang="en-IE" dirty="0" err="1"/>
              <a:t>conexe</a:t>
            </a:r>
            <a:r>
              <a:rPr lang="en-IE" dirty="0"/>
              <a:t>. 
</a:t>
            </a:r>
            <a:r>
              <a:rPr lang="en-IE" sz="2200" dirty="0">
                <a:solidFill>
                  <a:srgbClr val="7F4182"/>
                </a:solidFill>
              </a:rPr>
              <a:t>AFLAȚI MAI MULTE: </a:t>
            </a:r>
            <a:r>
              <a:rPr lang="en-IE" dirty="0" err="1">
                <a:solidFill>
                  <a:srgbClr val="7F4182"/>
                </a:solidFill>
                <a:hlinkClick r:id="rId4"/>
              </a:rPr>
              <a:t>Coolaney</a:t>
            </a:r>
            <a:r>
              <a:rPr lang="en-IE" dirty="0">
                <a:solidFill>
                  <a:srgbClr val="7F4182"/>
                </a:solidFill>
                <a:hlinkClick r:id="rId4"/>
              </a:rPr>
              <a:t> Mountain Bike Park on Facebook</a:t>
            </a:r>
            <a:endParaRPr lang="en-IE" dirty="0">
              <a:solidFill>
                <a:srgbClr val="7F4182"/>
              </a:solidFill>
            </a:endParaRPr>
          </a:p>
          <a:p>
            <a:r>
              <a:rPr lang="en-IE" dirty="0">
                <a:solidFill>
                  <a:srgbClr val="7F4182"/>
                </a:solidFill>
                <a:hlinkClick r:id="rId5"/>
              </a:rPr>
              <a:t>Coillte Maps and Information on </a:t>
            </a:r>
            <a:r>
              <a:rPr lang="en-IE" dirty="0" err="1">
                <a:solidFill>
                  <a:srgbClr val="7F4182"/>
                </a:solidFill>
                <a:hlinkClick r:id="rId5"/>
              </a:rPr>
              <a:t>Coolaney</a:t>
            </a:r>
            <a:r>
              <a:rPr lang="en-IE" dirty="0">
                <a:solidFill>
                  <a:srgbClr val="7F4182"/>
                </a:solidFill>
                <a:hlinkClick r:id="rId5"/>
              </a:rPr>
              <a:t> Mountain Bike Trails</a:t>
            </a:r>
            <a:endParaRPr lang="en-IE" dirty="0"/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29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RESTART Communities - Damien McGuinn, Coolaney National Mountain Bike Centre (Co. Sligo, Ireland)">
            <a:hlinkClick r:id="" action="ppaction://media"/>
            <a:extLst>
              <a:ext uri="{FF2B5EF4-FFF2-40B4-BE49-F238E27FC236}">
                <a16:creationId xmlns:a16="http://schemas.microsoft.com/office/drawing/2014/main" id="{626D576E-9F01-4CB0-974F-9AE5AE2808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8885" y="191947"/>
            <a:ext cx="10597694" cy="5961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9B1A5-B250-436A-9EEE-78901CEC2220}"/>
              </a:ext>
            </a:extLst>
          </p:cNvPr>
          <p:cNvSpPr txBox="1"/>
          <p:nvPr/>
        </p:nvSpPr>
        <p:spPr>
          <a:xfrm>
            <a:off x="42041" y="5806809"/>
            <a:ext cx="12107917" cy="830997"/>
          </a:xfrm>
          <a:prstGeom prst="rect">
            <a:avLst/>
          </a:prstGeom>
          <a:solidFill>
            <a:srgbClr val="AB5AB0"/>
          </a:solidFill>
        </p:spPr>
        <p:txBody>
          <a:bodyPr wrap="square">
            <a:spAutoFit/>
          </a:bodyPr>
          <a:lstStyle/>
          <a:p>
            <a:pPr algn="ctr"/>
            <a:r>
              <a:rPr lang="en-IE" sz="2400" dirty="0" err="1">
                <a:solidFill>
                  <a:schemeClr val="bg1"/>
                </a:solidFill>
              </a:rPr>
              <a:t>În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acest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studiu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caz</a:t>
            </a:r>
            <a:r>
              <a:rPr lang="en-IE" sz="2400" dirty="0">
                <a:solidFill>
                  <a:schemeClr val="bg1"/>
                </a:solidFill>
              </a:rPr>
              <a:t> video Restart +, Damien McGuinn </a:t>
            </a:r>
            <a:r>
              <a:rPr lang="en-IE" sz="2400" dirty="0" err="1">
                <a:solidFill>
                  <a:schemeClr val="bg1"/>
                </a:solidFill>
              </a:rPr>
              <a:t>președinte</a:t>
            </a:r>
            <a:r>
              <a:rPr lang="en-IE" sz="2400" dirty="0">
                <a:solidFill>
                  <a:schemeClr val="bg1"/>
                </a:solidFill>
              </a:rPr>
              <a:t> al </a:t>
            </a:r>
            <a:r>
              <a:rPr lang="en-IE" sz="2400" dirty="0" err="1">
                <a:solidFill>
                  <a:schemeClr val="bg1"/>
                </a:solidFill>
              </a:rPr>
              <a:t>Coolaney</a:t>
            </a:r>
            <a:r>
              <a:rPr lang="en-IE" sz="2400" dirty="0">
                <a:solidFill>
                  <a:schemeClr val="bg1"/>
                </a:solidFill>
              </a:rPr>
              <a:t> Development Company </a:t>
            </a:r>
            <a:r>
              <a:rPr lang="ro-RO" sz="2400" dirty="0">
                <a:solidFill>
                  <a:schemeClr val="bg1"/>
                </a:solidFill>
              </a:rPr>
              <a:t>vorbește </a:t>
            </a:r>
            <a:r>
              <a:rPr lang="en-IE" sz="2400" dirty="0" err="1">
                <a:solidFill>
                  <a:schemeClr val="bg1"/>
                </a:solidFill>
              </a:rPr>
              <a:t>despre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procesul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dezvoltare</a:t>
            </a:r>
            <a:r>
              <a:rPr lang="en-IE" sz="2400" dirty="0">
                <a:solidFill>
                  <a:schemeClr val="bg1"/>
                </a:solidFill>
              </a:rPr>
              <a:t> a </a:t>
            </a:r>
            <a:r>
              <a:rPr lang="en-IE" sz="2400" dirty="0" err="1">
                <a:solidFill>
                  <a:schemeClr val="bg1"/>
                </a:solidFill>
              </a:rPr>
              <a:t>Coolaney</a:t>
            </a:r>
            <a:r>
              <a:rPr lang="en-IE" sz="2400" dirty="0">
                <a:solidFill>
                  <a:schemeClr val="bg1"/>
                </a:solidFill>
              </a:rPr>
              <a:t> National Mountain Bike Park</a:t>
            </a:r>
          </a:p>
        </p:txBody>
      </p:sp>
    </p:spTree>
    <p:extLst>
      <p:ext uri="{BB962C8B-B14F-4D97-AF65-F5344CB8AC3E}">
        <p14:creationId xmlns:p14="http://schemas.microsoft.com/office/powerpoint/2010/main" val="35137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BD6B75-0684-4AC0-8490-EF88390E6F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8676" y="4612984"/>
            <a:ext cx="11699350" cy="1230768"/>
          </a:xfrm>
        </p:spPr>
        <p:txBody>
          <a:bodyPr>
            <a:normAutofit/>
          </a:bodyPr>
          <a:lstStyle/>
          <a:p>
            <a:r>
              <a:rPr lang="en-IE" dirty="0" err="1"/>
              <a:t>Realizarea</a:t>
            </a:r>
            <a:r>
              <a:rPr lang="en-IE" dirty="0"/>
              <a:t> de </a:t>
            </a:r>
            <a:r>
              <a:rPr lang="en-IE" dirty="0" err="1"/>
              <a:t>locuri</a:t>
            </a:r>
            <a:r>
              <a:rPr lang="en-IE" dirty="0"/>
              <a:t> creative </a:t>
            </a:r>
            <a:r>
              <a:rPr lang="en-IE" dirty="0" err="1"/>
              <a:t>modelează</a:t>
            </a:r>
            <a:r>
              <a:rPr lang="en-IE" dirty="0"/>
              <a:t> </a:t>
            </a:r>
            <a:r>
              <a:rPr lang="en-IE" dirty="0" err="1"/>
              <a:t>caracterul</a:t>
            </a:r>
            <a:r>
              <a:rPr lang="en-IE" dirty="0"/>
              <a:t> </a:t>
            </a:r>
            <a:r>
              <a:rPr lang="en-IE" dirty="0" err="1"/>
              <a:t>fizic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social al </a:t>
            </a:r>
            <a:r>
              <a:rPr lang="en-IE" dirty="0" err="1"/>
              <a:t>unui</a:t>
            </a:r>
            <a:r>
              <a:rPr lang="en-IE" dirty="0"/>
              <a:t> cartier, </a:t>
            </a:r>
            <a:r>
              <a:rPr lang="en-IE" dirty="0" err="1"/>
              <a:t>oraș</a:t>
            </a:r>
            <a:r>
              <a:rPr lang="ro-RO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regiune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jurul</a:t>
            </a:r>
            <a:r>
              <a:rPr lang="en-IE" dirty="0"/>
              <a:t> </a:t>
            </a:r>
            <a:r>
              <a:rPr lang="en-IE" dirty="0" err="1"/>
              <a:t>artelor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ro-RO" dirty="0"/>
              <a:t>a </a:t>
            </a:r>
            <a:r>
              <a:rPr lang="en-IE" dirty="0" err="1"/>
              <a:t>activităților</a:t>
            </a:r>
            <a:r>
              <a:rPr lang="en-IE" dirty="0"/>
              <a:t> </a:t>
            </a:r>
            <a:r>
              <a:rPr lang="en-IE" dirty="0" err="1"/>
              <a:t>culturale</a:t>
            </a:r>
            <a:r>
              <a:rPr lang="en-IE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AEDA8-52FB-439A-B354-4EEE9441DD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E" sz="4800" dirty="0"/>
              <a:t>SEC</a:t>
            </a:r>
            <a:r>
              <a:rPr lang="ro-RO" sz="4800" dirty="0"/>
              <a:t>ȚIUNEA 3</a:t>
            </a:r>
            <a:r>
              <a:rPr lang="en-IE" sz="4800" dirty="0"/>
              <a:t>: Placemaking</a:t>
            </a:r>
            <a:r>
              <a:rPr lang="ro-RO" sz="4800" dirty="0"/>
              <a:t> Creativ</a:t>
            </a:r>
            <a:endParaRPr lang="en-IE" sz="4800" dirty="0"/>
          </a:p>
        </p:txBody>
      </p:sp>
      <p:pic>
        <p:nvPicPr>
          <p:cNvPr id="12" name="Picture Placeholder 11" descr="A row of colorful umbrella in front of a building&#10;&#10;Description automatically generated">
            <a:extLst>
              <a:ext uri="{FF2B5EF4-FFF2-40B4-BE49-F238E27FC236}">
                <a16:creationId xmlns:a16="http://schemas.microsoft.com/office/drawing/2014/main" id="{E8C9CFC9-AFF2-49CF-A21A-E5E99DC2B19A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542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12FC78-B8A3-4BB4-B60E-A3A66FB823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773" y="457201"/>
            <a:ext cx="5279028" cy="1217842"/>
          </a:xfrm>
        </p:spPr>
        <p:txBody>
          <a:bodyPr>
            <a:normAutofit fontScale="92500"/>
          </a:bodyPr>
          <a:lstStyle/>
          <a:p>
            <a:r>
              <a:rPr lang="en-IE" dirty="0"/>
              <a:t>Placemaking - Un </a:t>
            </a:r>
            <a:r>
              <a:rPr lang="en-IE" dirty="0" err="1"/>
              <a:t>proces</a:t>
            </a:r>
            <a:r>
              <a:rPr lang="en-IE" dirty="0"/>
              <a:t> de </a:t>
            </a:r>
            <a:r>
              <a:rPr lang="en-IE" dirty="0" err="1"/>
              <a:t>regenerare</a:t>
            </a:r>
            <a:r>
              <a:rPr lang="en-IE" dirty="0"/>
              <a:t> a </a:t>
            </a:r>
            <a:r>
              <a:rPr lang="en-IE" dirty="0" err="1"/>
              <a:t>comunității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DE32B-9653-489A-9D2E-401ECCCD49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7786" y="1980539"/>
            <a:ext cx="6657928" cy="4681517"/>
          </a:xfrm>
        </p:spPr>
        <p:txBody>
          <a:bodyPr/>
          <a:lstStyle/>
          <a:p>
            <a:pPr algn="just"/>
            <a:r>
              <a:rPr lang="en-IE" dirty="0"/>
              <a:t>Placemaking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atât</a:t>
            </a:r>
            <a:r>
              <a:rPr lang="en-IE" dirty="0"/>
              <a:t> o </a:t>
            </a:r>
            <a:r>
              <a:rPr lang="en-IE" dirty="0" err="1"/>
              <a:t>filozofie</a:t>
            </a:r>
            <a:r>
              <a:rPr lang="ro-RO" dirty="0"/>
              <a:t>, cât </a:t>
            </a:r>
            <a:r>
              <a:rPr lang="en-IE" dirty="0" err="1"/>
              <a:t>și</a:t>
            </a:r>
            <a:r>
              <a:rPr lang="en-IE" dirty="0"/>
              <a:t> un </a:t>
            </a:r>
            <a:r>
              <a:rPr lang="en-IE" dirty="0" err="1"/>
              <a:t>proces</a:t>
            </a:r>
            <a:r>
              <a:rPr lang="en-IE" dirty="0"/>
              <a:t> </a:t>
            </a:r>
            <a:r>
              <a:rPr lang="en-IE" dirty="0" err="1"/>
              <a:t>practic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transforma</a:t>
            </a:r>
            <a:r>
              <a:rPr lang="en-IE" dirty="0"/>
              <a:t> </a:t>
            </a:r>
            <a:r>
              <a:rPr lang="en-IE" dirty="0" err="1"/>
              <a:t>colectiv</a:t>
            </a:r>
            <a:r>
              <a:rPr lang="en-IE" dirty="0"/>
              <a:t>, </a:t>
            </a:r>
            <a:r>
              <a:rPr lang="ro-RO" dirty="0"/>
              <a:t>a </a:t>
            </a:r>
            <a:r>
              <a:rPr lang="en-IE" dirty="0" err="1"/>
              <a:t>reimagina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ro-RO" dirty="0"/>
              <a:t>a </a:t>
            </a:r>
            <a:r>
              <a:rPr lang="en-IE" dirty="0" err="1"/>
              <a:t>reinventa</a:t>
            </a:r>
            <a:r>
              <a:rPr lang="en-IE" dirty="0"/>
              <a:t> </a:t>
            </a:r>
            <a:r>
              <a:rPr lang="en-IE" dirty="0" err="1"/>
              <a:t>spațiile</a:t>
            </a:r>
            <a:r>
              <a:rPr lang="en-IE" dirty="0"/>
              <a:t> </a:t>
            </a:r>
            <a:r>
              <a:rPr lang="en-IE" dirty="0" err="1"/>
              <a:t>publice</a:t>
            </a:r>
            <a:r>
              <a:rPr lang="en-IE" dirty="0"/>
              <a:t>. </a:t>
            </a:r>
            <a:r>
              <a:rPr lang="ro-RO" dirty="0"/>
              <a:t>E</a:t>
            </a:r>
            <a:r>
              <a:rPr lang="en-IE" dirty="0" err="1"/>
              <a:t>ste</a:t>
            </a:r>
            <a:r>
              <a:rPr lang="en-IE" dirty="0"/>
              <a:t> </a:t>
            </a:r>
            <a:r>
              <a:rPr lang="en-IE" dirty="0" err="1"/>
              <a:t>centrat</a:t>
            </a:r>
            <a:r>
              <a:rPr lang="en-IE" dirty="0"/>
              <a:t> pe </a:t>
            </a:r>
            <a:r>
              <a:rPr lang="en-IE" dirty="0" err="1"/>
              <a:t>observarea</a:t>
            </a:r>
            <a:r>
              <a:rPr lang="en-IE" dirty="0"/>
              <a:t>, </a:t>
            </a:r>
            <a:r>
              <a:rPr lang="en-IE" dirty="0" err="1"/>
              <a:t>ascultarea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adresarea</a:t>
            </a:r>
            <a:r>
              <a:rPr lang="en-IE" dirty="0"/>
              <a:t> </a:t>
            </a:r>
            <a:r>
              <a:rPr lang="en-IE" dirty="0" err="1"/>
              <a:t>întrebărilor</a:t>
            </a:r>
            <a:r>
              <a:rPr lang="en-IE" dirty="0"/>
              <a:t> </a:t>
            </a:r>
            <a:r>
              <a:rPr lang="en-IE" dirty="0" err="1"/>
              <a:t>oamenilor</a:t>
            </a:r>
            <a:r>
              <a:rPr lang="en-IE" dirty="0"/>
              <a:t> care </a:t>
            </a:r>
            <a:r>
              <a:rPr lang="en-IE" dirty="0" err="1"/>
              <a:t>trăiesc</a:t>
            </a:r>
            <a:r>
              <a:rPr lang="en-IE" dirty="0"/>
              <a:t>, </a:t>
            </a:r>
            <a:r>
              <a:rPr lang="en-IE" dirty="0" err="1"/>
              <a:t>muncesc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se </a:t>
            </a:r>
            <a:r>
              <a:rPr lang="en-IE" dirty="0" err="1"/>
              <a:t>joacă</a:t>
            </a:r>
            <a:r>
              <a:rPr lang="en-IE" dirty="0"/>
              <a:t> </a:t>
            </a:r>
            <a:r>
              <a:rPr lang="en-IE" dirty="0" err="1"/>
              <a:t>într</a:t>
            </a:r>
            <a:r>
              <a:rPr lang="en-IE" dirty="0"/>
              <a:t>-un </a:t>
            </a:r>
            <a:r>
              <a:rPr lang="en-IE" dirty="0" err="1"/>
              <a:t>anumit</a:t>
            </a:r>
            <a:r>
              <a:rPr lang="en-IE" dirty="0"/>
              <a:t> </a:t>
            </a:r>
            <a:r>
              <a:rPr lang="en-IE" dirty="0" err="1"/>
              <a:t>spațiu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înțelege</a:t>
            </a:r>
            <a:r>
              <a:rPr lang="en-IE" dirty="0"/>
              <a:t> </a:t>
            </a:r>
            <a:r>
              <a:rPr lang="en-IE" dirty="0" err="1"/>
              <a:t>nevoile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aspirațiile</a:t>
            </a:r>
            <a:r>
              <a:rPr lang="en-IE" dirty="0"/>
              <a:t> lor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acel</a:t>
            </a:r>
            <a:r>
              <a:rPr lang="en-IE" dirty="0"/>
              <a:t> </a:t>
            </a:r>
            <a:r>
              <a:rPr lang="en-IE" dirty="0" err="1"/>
              <a:t>spațiu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comunitatea</a:t>
            </a:r>
            <a:r>
              <a:rPr lang="en-IE" dirty="0"/>
              <a:t> lor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ansamblu</a:t>
            </a:r>
            <a:r>
              <a:rPr lang="en-IE" dirty="0"/>
              <a:t>. 
Placemaking </a:t>
            </a:r>
            <a:r>
              <a:rPr lang="en-IE" dirty="0" err="1"/>
              <a:t>este</a:t>
            </a:r>
            <a:r>
              <a:rPr lang="en-IE" dirty="0"/>
              <a:t> un instrument </a:t>
            </a:r>
            <a:r>
              <a:rPr lang="en-IE" dirty="0" err="1"/>
              <a:t>puternic</a:t>
            </a:r>
            <a:r>
              <a:rPr lang="en-IE" dirty="0"/>
              <a:t> de </a:t>
            </a:r>
            <a:r>
              <a:rPr lang="en-IE" dirty="0" err="1"/>
              <a:t>regenerare</a:t>
            </a:r>
            <a:r>
              <a:rPr lang="en-IE" dirty="0"/>
              <a:t> a </a:t>
            </a:r>
            <a:r>
              <a:rPr lang="en-IE" dirty="0" err="1"/>
              <a:t>comunității</a:t>
            </a:r>
            <a:r>
              <a:rPr lang="en-IE" dirty="0"/>
              <a:t> pe care </a:t>
            </a:r>
            <a:r>
              <a:rPr lang="en-IE" dirty="0" err="1"/>
              <a:t>comunitățile</a:t>
            </a:r>
            <a:r>
              <a:rPr lang="ro-RO" dirty="0"/>
              <a:t> îl</a:t>
            </a:r>
            <a:r>
              <a:rPr lang="en-IE" dirty="0"/>
              <a:t> pot </a:t>
            </a:r>
            <a:r>
              <a:rPr lang="en-IE" dirty="0" err="1"/>
              <a:t>folosi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obține</a:t>
            </a:r>
            <a:r>
              <a:rPr lang="en-IE" dirty="0"/>
              <a:t> </a:t>
            </a:r>
            <a:r>
              <a:rPr lang="en-IE" dirty="0" err="1"/>
              <a:t>controlul</a:t>
            </a:r>
            <a:r>
              <a:rPr lang="en-IE" dirty="0"/>
              <a:t> </a:t>
            </a:r>
            <a:r>
              <a:rPr lang="en-IE" dirty="0" err="1"/>
              <a:t>asupra</a:t>
            </a:r>
            <a:r>
              <a:rPr lang="en-IE" dirty="0"/>
              <a:t> </a:t>
            </a:r>
            <a:r>
              <a:rPr lang="en-IE" dirty="0" err="1"/>
              <a:t>viitorului</a:t>
            </a:r>
            <a:r>
              <a:rPr lang="en-IE" dirty="0"/>
              <a:t> lor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mediului</a:t>
            </a:r>
            <a:r>
              <a:rPr lang="en-IE" dirty="0"/>
              <a:t> lor. 
</a:t>
            </a:r>
          </a:p>
        </p:txBody>
      </p:sp>
      <p:pic>
        <p:nvPicPr>
          <p:cNvPr id="8" name="Picture Placeholder 7" descr="A group of people in a park&#10;&#10;Description automatically generated">
            <a:extLst>
              <a:ext uri="{FF2B5EF4-FFF2-40B4-BE49-F238E27FC236}">
                <a16:creationId xmlns:a16="http://schemas.microsoft.com/office/drawing/2014/main" id="{4F4DCDCA-8F04-4035-ABB7-46FB1BDBBE1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6560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25F5D580-B054-4FA0-BED9-193893F2134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BC926-87FF-487B-858D-D56CD60D59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70483" y="1884143"/>
            <a:ext cx="6516414" cy="4316959"/>
          </a:xfrm>
        </p:spPr>
        <p:txBody>
          <a:bodyPr/>
          <a:lstStyle/>
          <a:p>
            <a:r>
              <a:rPr lang="en-IE" dirty="0" err="1"/>
              <a:t>Realizarea</a:t>
            </a:r>
            <a:r>
              <a:rPr lang="en-IE" dirty="0"/>
              <a:t> </a:t>
            </a:r>
            <a:r>
              <a:rPr lang="en-IE" dirty="0" err="1"/>
              <a:t>creativă</a:t>
            </a:r>
            <a:r>
              <a:rPr lang="en-IE" dirty="0"/>
              <a:t> a </a:t>
            </a:r>
            <a:r>
              <a:rPr lang="en-IE" dirty="0" err="1"/>
              <a:t>locurilor</a:t>
            </a:r>
            <a:r>
              <a:rPr lang="en-IE" dirty="0"/>
              <a:t> </a:t>
            </a:r>
            <a:r>
              <a:rPr lang="en-IE" dirty="0" err="1"/>
              <a:t>animă</a:t>
            </a:r>
            <a:r>
              <a:rPr lang="en-IE" dirty="0"/>
              <a:t> </a:t>
            </a:r>
            <a:r>
              <a:rPr lang="en-IE" dirty="0" err="1"/>
              <a:t>spațiile</a:t>
            </a:r>
            <a:r>
              <a:rPr lang="en-IE" dirty="0"/>
              <a:t> </a:t>
            </a:r>
            <a:r>
              <a:rPr lang="en-IE" dirty="0" err="1"/>
              <a:t>publice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private, </a:t>
            </a:r>
            <a:r>
              <a:rPr lang="en-IE" dirty="0" err="1"/>
              <a:t>întinerește</a:t>
            </a:r>
            <a:r>
              <a:rPr lang="en-IE" dirty="0"/>
              <a:t> </a:t>
            </a:r>
            <a:r>
              <a:rPr lang="en-IE" dirty="0" err="1"/>
              <a:t>structurile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peisajele</a:t>
            </a:r>
            <a:r>
              <a:rPr lang="en-IE" dirty="0"/>
              <a:t> </a:t>
            </a:r>
            <a:r>
              <a:rPr lang="en-IE" dirty="0" err="1"/>
              <a:t>stradale</a:t>
            </a:r>
            <a:r>
              <a:rPr lang="en-IE" dirty="0"/>
              <a:t>, </a:t>
            </a:r>
            <a:r>
              <a:rPr lang="en-IE" dirty="0" err="1"/>
              <a:t>îmbunătățește</a:t>
            </a:r>
            <a:r>
              <a:rPr lang="en-IE" dirty="0"/>
              <a:t> </a:t>
            </a:r>
            <a:r>
              <a:rPr lang="en-IE" dirty="0" err="1"/>
              <a:t>viabilitatea</a:t>
            </a:r>
            <a:r>
              <a:rPr lang="en-IE" dirty="0"/>
              <a:t> </a:t>
            </a:r>
            <a:r>
              <a:rPr lang="en-IE" dirty="0" err="1"/>
              <a:t>afacerii</a:t>
            </a:r>
            <a:r>
              <a:rPr lang="en-IE" dirty="0"/>
              <a:t> locale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siguranța</a:t>
            </a:r>
            <a:r>
              <a:rPr lang="en-IE" dirty="0"/>
              <a:t> </a:t>
            </a:r>
            <a:r>
              <a:rPr lang="en-IE" dirty="0" err="1"/>
              <a:t>publică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reunește</a:t>
            </a:r>
            <a:r>
              <a:rPr lang="en-IE" dirty="0"/>
              <a:t> diverse </a:t>
            </a:r>
            <a:r>
              <a:rPr lang="en-IE" dirty="0" err="1"/>
              <a:t>persoane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sărbători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inspira</a:t>
            </a:r>
            <a:r>
              <a:rPr lang="ro-RO" dirty="0"/>
              <a:t>.</a:t>
            </a:r>
            <a:r>
              <a:rPr lang="en-IE" dirty="0"/>
              <a:t>
</a:t>
            </a:r>
            <a:r>
              <a:rPr lang="en-IE" b="1" dirty="0" err="1">
                <a:solidFill>
                  <a:srgbClr val="7F4182"/>
                </a:solidFill>
              </a:rPr>
              <a:t>Proiecte</a:t>
            </a:r>
            <a:r>
              <a:rPr lang="en-IE" b="1" dirty="0">
                <a:solidFill>
                  <a:srgbClr val="7F4182"/>
                </a:solidFill>
              </a:rPr>
              <a:t>: </a:t>
            </a:r>
            <a:r>
              <a:rPr lang="en-IE" dirty="0" err="1"/>
              <a:t>Dezvoltare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ro-RO" dirty="0"/>
              <a:t>domeniul </a:t>
            </a:r>
            <a:r>
              <a:rPr lang="en-IE" dirty="0" err="1"/>
              <a:t>artelor</a:t>
            </a:r>
            <a:r>
              <a:rPr lang="ro-RO" dirty="0"/>
              <a:t>: </a:t>
            </a:r>
            <a:r>
              <a:rPr lang="en-IE" dirty="0" err="1"/>
              <a:t>muzee</a:t>
            </a:r>
            <a:r>
              <a:rPr lang="en-IE" dirty="0"/>
              <a:t>, </a:t>
            </a:r>
            <a:r>
              <a:rPr lang="en-IE" dirty="0" err="1"/>
              <a:t>săli</a:t>
            </a:r>
            <a:r>
              <a:rPr lang="en-IE" dirty="0"/>
              <a:t> de </a:t>
            </a:r>
            <a:r>
              <a:rPr lang="en-IE" dirty="0" err="1"/>
              <a:t>spectacol</a:t>
            </a:r>
            <a:r>
              <a:rPr lang="en-IE" dirty="0"/>
              <a:t>, </a:t>
            </a:r>
            <a:r>
              <a:rPr lang="en-IE" dirty="0" err="1"/>
              <a:t>expoziții</a:t>
            </a:r>
            <a:r>
              <a:rPr lang="en-IE" dirty="0"/>
              <a:t> de </a:t>
            </a:r>
            <a:r>
              <a:rPr lang="en-IE" dirty="0" err="1"/>
              <a:t>artă</a:t>
            </a:r>
            <a:r>
              <a:rPr lang="en-IE" dirty="0"/>
              <a:t> </a:t>
            </a:r>
            <a:r>
              <a:rPr lang="en-IE" dirty="0" err="1"/>
              <a:t>publică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structuri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artiști</a:t>
            </a:r>
            <a:r>
              <a:rPr lang="en-IE" dirty="0"/>
              <a:t> </a:t>
            </a:r>
            <a:r>
              <a:rPr lang="en-IE" dirty="0" err="1"/>
              <a:t>locali</a:t>
            </a:r>
            <a:r>
              <a:rPr lang="en-IE" dirty="0"/>
              <a:t>. 
</a:t>
            </a:r>
            <a:r>
              <a:rPr lang="en-IE" b="1" dirty="0" err="1">
                <a:solidFill>
                  <a:srgbClr val="7F4182"/>
                </a:solidFill>
              </a:rPr>
              <a:t>Activit</a:t>
            </a:r>
            <a:r>
              <a:rPr lang="ro-RO" b="1" dirty="0" err="1">
                <a:solidFill>
                  <a:srgbClr val="7F4182"/>
                </a:solidFill>
              </a:rPr>
              <a:t>ăț</a:t>
            </a:r>
            <a:r>
              <a:rPr lang="en-IE" b="1" dirty="0">
                <a:solidFill>
                  <a:srgbClr val="7F4182"/>
                </a:solidFill>
              </a:rPr>
              <a:t>i: </a:t>
            </a:r>
            <a:r>
              <a:rPr lang="en-IE" dirty="0" err="1"/>
              <a:t>Concerte</a:t>
            </a:r>
            <a:r>
              <a:rPr lang="en-IE" dirty="0"/>
              <a:t> in </a:t>
            </a:r>
            <a:r>
              <a:rPr lang="en-IE" dirty="0" err="1"/>
              <a:t>aer</a:t>
            </a:r>
            <a:r>
              <a:rPr lang="en-IE" dirty="0"/>
              <a:t> liber in pia</a:t>
            </a:r>
            <a:r>
              <a:rPr lang="ro-RO" dirty="0"/>
              <a:t>ț</a:t>
            </a:r>
            <a:r>
              <a:rPr lang="en-IE" dirty="0"/>
              <a:t>a </a:t>
            </a:r>
            <a:r>
              <a:rPr lang="en-IE" dirty="0" err="1"/>
              <a:t>ora</a:t>
            </a:r>
            <a:r>
              <a:rPr lang="ro-RO" dirty="0"/>
              <a:t>ș</a:t>
            </a:r>
            <a:r>
              <a:rPr lang="en-IE" dirty="0" err="1"/>
              <a:t>ului</a:t>
            </a:r>
            <a:r>
              <a:rPr lang="en-IE" dirty="0"/>
              <a:t>, </a:t>
            </a:r>
            <a:r>
              <a:rPr lang="en-IE" dirty="0" err="1"/>
              <a:t>programe</a:t>
            </a:r>
            <a:r>
              <a:rPr lang="en-IE" dirty="0"/>
              <a:t> </a:t>
            </a:r>
            <a:r>
              <a:rPr lang="ro-RO" dirty="0"/>
              <a:t>culturale</a:t>
            </a:r>
            <a:r>
              <a:rPr lang="en-IE" dirty="0"/>
              <a:t>, </a:t>
            </a:r>
            <a:r>
              <a:rPr lang="en-IE" dirty="0" err="1"/>
              <a:t>concursuri</a:t>
            </a:r>
            <a:r>
              <a:rPr lang="en-IE" dirty="0"/>
              <a:t> de </a:t>
            </a:r>
            <a:r>
              <a:rPr lang="en-IE" dirty="0" err="1"/>
              <a:t>arta</a:t>
            </a:r>
            <a:r>
              <a:rPr lang="en-IE" dirty="0"/>
              <a:t> public</a:t>
            </a:r>
            <a:r>
              <a:rPr lang="ro-RO" dirty="0"/>
              <a:t>ă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filme</a:t>
            </a:r>
            <a:r>
              <a:rPr lang="en-IE" dirty="0"/>
              <a:t> </a:t>
            </a:r>
            <a:r>
              <a:rPr lang="ro-RO" dirty="0"/>
              <a:t>ș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piese</a:t>
            </a:r>
            <a:r>
              <a:rPr lang="en-IE" dirty="0"/>
              <a:t> de </a:t>
            </a:r>
            <a:r>
              <a:rPr lang="en-IE" dirty="0" err="1"/>
              <a:t>teatru</a:t>
            </a:r>
            <a:r>
              <a:rPr lang="en-IE" dirty="0"/>
              <a:t> in parc.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F9E1-A01B-41A0-A8AD-2FC8E2924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70483" y="767883"/>
            <a:ext cx="5579898" cy="857158"/>
          </a:xfrm>
        </p:spPr>
        <p:txBody>
          <a:bodyPr/>
          <a:lstStyle/>
          <a:p>
            <a:r>
              <a:rPr lang="en-IE" b="1" i="0" dirty="0">
                <a:effectLst/>
                <a:latin typeface="Roboto"/>
              </a:rPr>
              <a:t>Placemaking</a:t>
            </a:r>
            <a:r>
              <a:rPr lang="ro-RO" b="1" i="0" dirty="0">
                <a:effectLst/>
                <a:latin typeface="Roboto"/>
              </a:rPr>
              <a:t> Creativ</a:t>
            </a:r>
            <a:endParaRPr lang="en-IE" b="1" dirty="0">
              <a:latin typeface="Roboto"/>
            </a:endParaRPr>
          </a:p>
          <a:p>
            <a:endParaRPr lang="en-IE" dirty="0"/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A3600CEA-BF5F-4F87-9BCC-7F6DCFD6DA11}"/>
              </a:ext>
            </a:extLst>
          </p:cNvPr>
          <p:cNvSpPr txBox="1"/>
          <p:nvPr/>
        </p:nvSpPr>
        <p:spPr>
          <a:xfrm>
            <a:off x="115614" y="6530457"/>
            <a:ext cx="128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4"/>
              </a:rPr>
              <a:t>Source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2549741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10548017-D05E-4587-9157-E13EF5CEC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83644" y="0"/>
            <a:ext cx="4408356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626CAB-A839-4C29-91B5-B59A90237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927" y="482685"/>
            <a:ext cx="6974928" cy="1262032"/>
          </a:xfrm>
          <a:solidFill>
            <a:srgbClr val="68BBAF"/>
          </a:solidFill>
        </p:spPr>
        <p:txBody>
          <a:bodyPr>
            <a:normAutofit fontScale="92500"/>
          </a:bodyPr>
          <a:lstStyle/>
          <a:p>
            <a:r>
              <a:rPr lang="ro-RO" dirty="0">
                <a:solidFill>
                  <a:schemeClr val="bg1"/>
                </a:solidFill>
              </a:rPr>
              <a:t>Arta Stradală</a:t>
            </a:r>
            <a:r>
              <a:rPr lang="en-IE" dirty="0">
                <a:solidFill>
                  <a:schemeClr val="bg1"/>
                </a:solidFill>
              </a:rPr>
              <a:t>– </a:t>
            </a:r>
            <a:r>
              <a:rPr lang="en-IE" dirty="0" err="1">
                <a:solidFill>
                  <a:schemeClr val="bg1"/>
                </a:solidFill>
              </a:rPr>
              <a:t>joacă</a:t>
            </a:r>
            <a:r>
              <a:rPr lang="en-IE" dirty="0">
                <a:solidFill>
                  <a:schemeClr val="bg1"/>
                </a:solidFill>
              </a:rPr>
              <a:t> un </a:t>
            </a:r>
            <a:r>
              <a:rPr lang="en-IE" dirty="0" err="1">
                <a:solidFill>
                  <a:schemeClr val="bg1"/>
                </a:solidFill>
              </a:rPr>
              <a:t>rol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remarcabil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încurajarea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dezvoltă</a:t>
            </a:r>
            <a:r>
              <a:rPr lang="en-IE" dirty="0" err="1">
                <a:solidFill>
                  <a:schemeClr val="bg1"/>
                </a:solidFill>
              </a:rPr>
              <a:t>rii</a:t>
            </a:r>
            <a:r>
              <a:rPr lang="en-IE" dirty="0">
                <a:solidFill>
                  <a:schemeClr val="bg1"/>
                </a:solidFill>
              </a:rPr>
              <a:t> urbane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9E6F5-D171-4C98-9DEE-507CE0281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867" y="1893394"/>
            <a:ext cx="6455981" cy="3975101"/>
          </a:xfrm>
        </p:spPr>
        <p:txBody>
          <a:bodyPr/>
          <a:lstStyle/>
          <a:p>
            <a:pPr algn="just"/>
            <a:r>
              <a:rPr lang="en-IE" dirty="0"/>
              <a:t>Arta </a:t>
            </a:r>
            <a:r>
              <a:rPr lang="en-IE" dirty="0" err="1"/>
              <a:t>stradală</a:t>
            </a:r>
            <a:r>
              <a:rPr lang="en-IE" dirty="0"/>
              <a:t> </a:t>
            </a:r>
            <a:r>
              <a:rPr lang="en-IE" dirty="0" err="1"/>
              <a:t>promovează</a:t>
            </a:r>
            <a:r>
              <a:rPr lang="en-IE" dirty="0"/>
              <a:t> </a:t>
            </a:r>
            <a:r>
              <a:rPr lang="en-IE" dirty="0" err="1"/>
              <a:t>crearea</a:t>
            </a:r>
            <a:r>
              <a:rPr lang="en-IE" dirty="0"/>
              <a:t> de </a:t>
            </a:r>
            <a:r>
              <a:rPr lang="en-IE" dirty="0" err="1"/>
              <a:t>locuri</a:t>
            </a:r>
            <a:r>
              <a:rPr lang="en-IE" dirty="0"/>
              <a:t> </a:t>
            </a:r>
            <a:r>
              <a:rPr lang="ro-RO" dirty="0"/>
              <a:t>și </a:t>
            </a:r>
            <a:r>
              <a:rPr lang="en-IE" dirty="0" err="1"/>
              <a:t>spații</a:t>
            </a:r>
            <a:r>
              <a:rPr lang="en-IE" dirty="0"/>
              <a:t> </a:t>
            </a:r>
            <a:r>
              <a:rPr lang="en-IE" dirty="0" err="1"/>
              <a:t>semnificative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en-IE" dirty="0" err="1"/>
              <a:t>ajuta</a:t>
            </a:r>
            <a:r>
              <a:rPr lang="en-IE" dirty="0"/>
              <a:t> </a:t>
            </a:r>
            <a:r>
              <a:rPr lang="en-IE" dirty="0" err="1"/>
              <a:t>procesul</a:t>
            </a:r>
            <a:r>
              <a:rPr lang="en-IE" dirty="0"/>
              <a:t> de </a:t>
            </a:r>
            <a:r>
              <a:rPr lang="en-IE" dirty="0" err="1"/>
              <a:t>regenerare</a:t>
            </a:r>
            <a:r>
              <a:rPr lang="en-IE" dirty="0"/>
              <a:t> </a:t>
            </a:r>
            <a:r>
              <a:rPr lang="en-IE" dirty="0" err="1"/>
              <a:t>urbană</a:t>
            </a:r>
            <a:r>
              <a:rPr lang="en-IE" dirty="0"/>
              <a:t> </a:t>
            </a:r>
            <a:r>
              <a:rPr lang="en-IE" dirty="0" err="1"/>
              <a:t>prin</a:t>
            </a:r>
            <a:r>
              <a:rPr lang="en-IE" dirty="0"/>
              <a:t> </a:t>
            </a:r>
            <a:r>
              <a:rPr lang="en-IE" dirty="0" err="1"/>
              <a:t>reinventarea</a:t>
            </a:r>
            <a:r>
              <a:rPr lang="ro-RO" dirty="0"/>
              <a:t> și</a:t>
            </a:r>
            <a:r>
              <a:rPr lang="en-IE" dirty="0"/>
              <a:t> </a:t>
            </a:r>
            <a:r>
              <a:rPr lang="en-IE" dirty="0" err="1"/>
              <a:t>întinerirea</a:t>
            </a:r>
            <a:r>
              <a:rPr lang="en-IE" dirty="0"/>
              <a:t> </a:t>
            </a:r>
            <a:r>
              <a:rPr lang="en-IE" dirty="0" err="1"/>
              <a:t>unui</a:t>
            </a:r>
            <a:r>
              <a:rPr lang="en-IE" dirty="0"/>
              <a:t> </a:t>
            </a:r>
            <a:r>
              <a:rPr lang="en-IE" dirty="0" err="1"/>
              <a:t>oraș</a:t>
            </a:r>
            <a:r>
              <a:rPr lang="en-IE" dirty="0"/>
              <a:t>, a </a:t>
            </a:r>
            <a:r>
              <a:rPr lang="en-IE" dirty="0" err="1"/>
              <a:t>unei</a:t>
            </a:r>
            <a:r>
              <a:rPr lang="en-IE" dirty="0"/>
              <a:t> </a:t>
            </a:r>
            <a:r>
              <a:rPr lang="en-IE" dirty="0" err="1"/>
              <a:t>clădiri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a </a:t>
            </a:r>
            <a:r>
              <a:rPr lang="en-IE" dirty="0" err="1"/>
              <a:t>unui</a:t>
            </a:r>
            <a:r>
              <a:rPr lang="en-IE" dirty="0"/>
              <a:t> </a:t>
            </a:r>
            <a:r>
              <a:rPr lang="en-IE" dirty="0" err="1"/>
              <a:t>spațiu</a:t>
            </a:r>
            <a:r>
              <a:rPr lang="en-IE" dirty="0"/>
              <a:t> urban. 
Arta </a:t>
            </a:r>
            <a:r>
              <a:rPr lang="en-IE" dirty="0" err="1"/>
              <a:t>stradală</a:t>
            </a:r>
            <a:r>
              <a:rPr lang="en-IE" dirty="0"/>
              <a:t> de </a:t>
            </a:r>
            <a:r>
              <a:rPr lang="en-IE" dirty="0" err="1"/>
              <a:t>succes</a:t>
            </a:r>
            <a:r>
              <a:rPr lang="en-IE" dirty="0"/>
              <a:t> </a:t>
            </a:r>
            <a:r>
              <a:rPr lang="en-IE" dirty="0" err="1"/>
              <a:t>creează</a:t>
            </a:r>
            <a:r>
              <a:rPr lang="en-IE" dirty="0"/>
              <a:t> </a:t>
            </a:r>
            <a:r>
              <a:rPr lang="en-IE" dirty="0" err="1"/>
              <a:t>beneficii</a:t>
            </a:r>
            <a:r>
              <a:rPr lang="en-IE" dirty="0"/>
              <a:t> </a:t>
            </a:r>
            <a:r>
              <a:rPr lang="en-IE" dirty="0" err="1"/>
              <a:t>reale</a:t>
            </a:r>
            <a:r>
              <a:rPr lang="en-IE" dirty="0"/>
              <a:t>, </a:t>
            </a:r>
            <a:r>
              <a:rPr lang="en-IE" dirty="0" err="1"/>
              <a:t>tangibile</a:t>
            </a:r>
            <a:r>
              <a:rPr lang="en-IE" dirty="0"/>
              <a:t>, </a:t>
            </a:r>
            <a:r>
              <a:rPr lang="en-IE" dirty="0" err="1"/>
              <a:t>devenind</a:t>
            </a:r>
            <a:r>
              <a:rPr lang="en-IE" dirty="0"/>
              <a:t> </a:t>
            </a:r>
            <a:r>
              <a:rPr lang="en-IE" dirty="0" err="1"/>
              <a:t>adesea</a:t>
            </a:r>
            <a:r>
              <a:rPr lang="en-IE" dirty="0"/>
              <a:t> o </a:t>
            </a:r>
            <a:r>
              <a:rPr lang="en-IE" dirty="0" err="1"/>
              <a:t>parte</a:t>
            </a:r>
            <a:r>
              <a:rPr lang="en-IE" dirty="0"/>
              <a:t> </a:t>
            </a:r>
            <a:r>
              <a:rPr lang="en-IE" dirty="0" err="1"/>
              <a:t>integrantă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chiar</a:t>
            </a:r>
            <a:r>
              <a:rPr lang="en-IE" dirty="0"/>
              <a:t> </a:t>
            </a:r>
            <a:r>
              <a:rPr lang="en-IE" dirty="0" err="1"/>
              <a:t>iubită</a:t>
            </a:r>
            <a:r>
              <a:rPr lang="en-IE" dirty="0"/>
              <a:t> a </a:t>
            </a:r>
            <a:r>
              <a:rPr lang="en-IE" dirty="0" err="1"/>
              <a:t>unei</a:t>
            </a:r>
            <a:r>
              <a:rPr lang="en-IE" dirty="0"/>
              <a:t> </a:t>
            </a:r>
            <a:r>
              <a:rPr lang="en-IE" dirty="0" err="1"/>
              <a:t>comunități</a:t>
            </a:r>
            <a:r>
              <a:rPr lang="en-IE" dirty="0"/>
              <a:t>. </a:t>
            </a:r>
            <a:r>
              <a:rPr lang="en-IE" dirty="0" err="1"/>
              <a:t>Îmbogățește</a:t>
            </a:r>
            <a:r>
              <a:rPr lang="en-IE" dirty="0"/>
              <a:t> </a:t>
            </a:r>
            <a:r>
              <a:rPr lang="en-IE" dirty="0" err="1"/>
              <a:t>viețile</a:t>
            </a:r>
            <a:r>
              <a:rPr lang="en-IE" dirty="0"/>
              <a:t> </a:t>
            </a:r>
            <a:r>
              <a:rPr lang="en-IE" dirty="0" err="1"/>
              <a:t>oamenilor</a:t>
            </a:r>
            <a:r>
              <a:rPr lang="en-IE" dirty="0"/>
              <a:t> </a:t>
            </a:r>
            <a:r>
              <a:rPr lang="en-IE" dirty="0" err="1"/>
              <a:t>prin</a:t>
            </a:r>
            <a:r>
              <a:rPr lang="en-IE" dirty="0"/>
              <a:t> </a:t>
            </a:r>
            <a:r>
              <a:rPr lang="en-IE" dirty="0" err="1"/>
              <a:t>îmbunătățirea</a:t>
            </a:r>
            <a:r>
              <a:rPr lang="en-IE" dirty="0"/>
              <a:t> </a:t>
            </a:r>
            <a:r>
              <a:rPr lang="en-IE" dirty="0" err="1"/>
              <a:t>mediului</a:t>
            </a:r>
            <a:r>
              <a:rPr lang="en-IE" dirty="0"/>
              <a:t> lor</a:t>
            </a:r>
            <a:r>
              <a:rPr lang="ro-RO" dirty="0"/>
              <a:t> și </a:t>
            </a:r>
            <a:r>
              <a:rPr lang="en-IE" dirty="0" err="1"/>
              <a:t>conectează</a:t>
            </a:r>
            <a:r>
              <a:rPr lang="en-IE" dirty="0"/>
              <a:t> </a:t>
            </a:r>
            <a:r>
              <a:rPr lang="en-IE" dirty="0" err="1"/>
              <a:t>comunitățile</a:t>
            </a:r>
            <a:r>
              <a:rPr lang="en-IE" dirty="0"/>
              <a:t>. 
</a:t>
            </a:r>
            <a:r>
              <a:rPr lang="ro-RO" dirty="0"/>
              <a:t>De asemenea,</a:t>
            </a:r>
            <a:r>
              <a:rPr lang="en-IE" dirty="0"/>
              <a:t> </a:t>
            </a:r>
            <a:r>
              <a:rPr lang="ro-RO" dirty="0"/>
              <a:t>dezvoltă un sentiment de</a:t>
            </a:r>
            <a:r>
              <a:rPr lang="en-IE" dirty="0"/>
              <a:t> </a:t>
            </a:r>
            <a:r>
              <a:rPr lang="en-IE" dirty="0" err="1"/>
              <a:t>mândri</a:t>
            </a:r>
            <a:r>
              <a:rPr lang="ro-RO" dirty="0"/>
              <a:t>e</a:t>
            </a:r>
            <a:r>
              <a:rPr lang="en-IE" dirty="0"/>
              <a:t> </a:t>
            </a:r>
            <a:r>
              <a:rPr lang="en-IE" dirty="0" err="1"/>
              <a:t>civică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promovează</a:t>
            </a:r>
            <a:r>
              <a:rPr lang="en-IE" dirty="0"/>
              <a:t> </a:t>
            </a:r>
            <a:r>
              <a:rPr lang="en-IE" dirty="0" err="1"/>
              <a:t>participarea</a:t>
            </a:r>
            <a:r>
              <a:rPr lang="en-IE" dirty="0"/>
              <a:t> </a:t>
            </a:r>
            <a:r>
              <a:rPr lang="en-IE" dirty="0" err="1"/>
              <a:t>culturală</a:t>
            </a:r>
            <a:r>
              <a:rPr lang="en-IE" dirty="0"/>
              <a:t>.
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12426-89E3-4326-94FB-419652754DB6}"/>
              </a:ext>
            </a:extLst>
          </p:cNvPr>
          <p:cNvSpPr txBox="1"/>
          <p:nvPr/>
        </p:nvSpPr>
        <p:spPr>
          <a:xfrm>
            <a:off x="501867" y="6502889"/>
            <a:ext cx="1229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4"/>
              </a:rPr>
              <a:t>Source</a:t>
            </a:r>
            <a:endParaRPr lang="en-IE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7C327-5022-4A47-9138-F12CBA4A98FD}"/>
              </a:ext>
            </a:extLst>
          </p:cNvPr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 DE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PLACEMAKING </a:t>
            </a:r>
            <a:r>
              <a:rPr lang="ro-RO" sz="2400" dirty="0">
                <a:solidFill>
                  <a:prstClr val="white"/>
                </a:solidFill>
                <a:latin typeface="Calibri" panose="020F0502020204030204"/>
              </a:rPr>
              <a:t>CREATIV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555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shirt&#10;&#10;Description automatically generated">
            <a:extLst>
              <a:ext uri="{FF2B5EF4-FFF2-40B4-BE49-F238E27FC236}">
                <a16:creationId xmlns:a16="http://schemas.microsoft.com/office/drawing/2014/main" id="{817548E4-954E-467C-8223-7C8999D6FC4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690648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68BBAF"/>
          </a:solidFill>
        </p:spPr>
        <p:txBody>
          <a:bodyPr>
            <a:normAutofit fontScale="92500"/>
          </a:bodyPr>
          <a:lstStyle/>
          <a:p>
            <a:r>
              <a:rPr lang="en-IE" dirty="0">
                <a:solidFill>
                  <a:schemeClr val="bg1"/>
                </a:solidFill>
              </a:rPr>
              <a:t>Draw Out - o </a:t>
            </a:r>
            <a:r>
              <a:rPr lang="en-IE" dirty="0" err="1">
                <a:solidFill>
                  <a:schemeClr val="bg1"/>
                </a:solidFill>
              </a:rPr>
              <a:t>inițiativă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regenerare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urbană</a:t>
            </a:r>
            <a:r>
              <a:rPr lang="en-IE" dirty="0">
                <a:solidFill>
                  <a:schemeClr val="bg1"/>
                </a:solidFill>
              </a:rPr>
              <a:t> care </a:t>
            </a:r>
            <a:r>
              <a:rPr lang="en-IE" dirty="0" err="1">
                <a:solidFill>
                  <a:schemeClr val="bg1"/>
                </a:solidFill>
              </a:rPr>
              <a:t>aduce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străzile di</a:t>
            </a:r>
            <a:r>
              <a:rPr lang="en-IE" dirty="0">
                <a:solidFill>
                  <a:schemeClr val="bg1"/>
                </a:solidFill>
              </a:rPr>
              <a:t>n Limerick</a:t>
            </a:r>
            <a:r>
              <a:rPr lang="ro-RO" dirty="0">
                <a:solidFill>
                  <a:schemeClr val="bg1"/>
                </a:solidFill>
              </a:rPr>
              <a:t> la viață -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20" cy="3975101"/>
          </a:xfrm>
        </p:spPr>
        <p:txBody>
          <a:bodyPr/>
          <a:lstStyle/>
          <a:p>
            <a:r>
              <a:rPr lang="en-IE" dirty="0"/>
              <a:t>Draw Out </a:t>
            </a:r>
            <a:r>
              <a:rPr lang="en-IE" dirty="0" err="1"/>
              <a:t>este</a:t>
            </a:r>
            <a:r>
              <a:rPr lang="en-IE" dirty="0"/>
              <a:t> o </a:t>
            </a:r>
            <a:r>
              <a:rPr lang="en-IE" dirty="0" err="1"/>
              <a:t>inițiativă</a:t>
            </a:r>
            <a:r>
              <a:rPr lang="en-IE" dirty="0"/>
              <a:t> de </a:t>
            </a:r>
            <a:r>
              <a:rPr lang="ro-RO" dirty="0"/>
              <a:t>dezvolt</a:t>
            </a:r>
            <a:r>
              <a:rPr lang="en-IE" dirty="0"/>
              <a:t>are </a:t>
            </a:r>
            <a:r>
              <a:rPr lang="en-IE" dirty="0" err="1"/>
              <a:t>urbană</a:t>
            </a:r>
            <a:r>
              <a:rPr lang="en-IE" dirty="0"/>
              <a:t> care </a:t>
            </a:r>
            <a:r>
              <a:rPr lang="en-IE" dirty="0" err="1"/>
              <a:t>folosește</a:t>
            </a:r>
            <a:r>
              <a:rPr lang="en-IE" dirty="0"/>
              <a:t> </a:t>
            </a:r>
            <a:r>
              <a:rPr lang="en-IE" dirty="0" err="1"/>
              <a:t>arta</a:t>
            </a:r>
            <a:r>
              <a:rPr lang="en-IE" dirty="0"/>
              <a:t> </a:t>
            </a:r>
            <a:r>
              <a:rPr lang="en-IE" dirty="0" err="1"/>
              <a:t>stradală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reinventa</a:t>
            </a:r>
            <a:r>
              <a:rPr lang="en-IE" dirty="0"/>
              <a:t> </a:t>
            </a:r>
            <a:r>
              <a:rPr lang="en-IE" dirty="0" err="1"/>
              <a:t>spațiile</a:t>
            </a:r>
            <a:r>
              <a:rPr lang="en-IE" dirty="0"/>
              <a:t> urbane din Limerick. </a:t>
            </a:r>
            <a:r>
              <a:rPr lang="ro-RO" dirty="0"/>
              <a:t>În centrul orașului erau</a:t>
            </a:r>
            <a:r>
              <a:rPr lang="en-IE" dirty="0"/>
              <a:t> </a:t>
            </a:r>
            <a:r>
              <a:rPr lang="en-IE" dirty="0" err="1"/>
              <a:t>multe</a:t>
            </a:r>
            <a:r>
              <a:rPr lang="en-IE" dirty="0"/>
              <a:t> </a:t>
            </a:r>
            <a:r>
              <a:rPr lang="en-IE" dirty="0" err="1"/>
              <a:t>locuri</a:t>
            </a:r>
            <a:r>
              <a:rPr lang="en-IE" dirty="0"/>
              <a:t> </a:t>
            </a:r>
            <a:r>
              <a:rPr lang="en-IE" dirty="0" err="1"/>
              <a:t>abandonate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vacante</a:t>
            </a:r>
            <a:r>
              <a:rPr lang="ro-RO" dirty="0"/>
              <a:t>, iar astfel a apărut proiectul </a:t>
            </a:r>
            <a:r>
              <a:rPr lang="en-IE" dirty="0"/>
              <a:t>Draw Out</a:t>
            </a:r>
            <a:r>
              <a:rPr lang="ro-RO" dirty="0"/>
              <a:t>. Proiectul</a:t>
            </a:r>
            <a:r>
              <a:rPr lang="en-IE" dirty="0"/>
              <a:t> are </a:t>
            </a:r>
            <a:r>
              <a:rPr lang="en-IE" dirty="0" err="1"/>
              <a:t>scopul</a:t>
            </a:r>
            <a:r>
              <a:rPr lang="en-IE" dirty="0"/>
              <a:t> de a </a:t>
            </a:r>
            <a:r>
              <a:rPr lang="en-IE" dirty="0" err="1"/>
              <a:t>revigora</a:t>
            </a:r>
            <a:r>
              <a:rPr lang="en-IE" dirty="0"/>
              <a:t> </a:t>
            </a:r>
            <a:r>
              <a:rPr lang="en-IE" dirty="0" err="1"/>
              <a:t>vizual</a:t>
            </a:r>
            <a:r>
              <a:rPr lang="en-IE" dirty="0"/>
              <a:t> </a:t>
            </a:r>
            <a:r>
              <a:rPr lang="en-IE" dirty="0" err="1"/>
              <a:t>aceste</a:t>
            </a:r>
            <a:r>
              <a:rPr lang="en-IE" dirty="0"/>
              <a:t> </a:t>
            </a:r>
            <a:r>
              <a:rPr lang="ro-RO" dirty="0"/>
              <a:t>locuri și de a valorifica </a:t>
            </a:r>
            <a:r>
              <a:rPr lang="en-IE" dirty="0" err="1"/>
              <a:t>arta</a:t>
            </a:r>
            <a:r>
              <a:rPr lang="en-IE" dirty="0"/>
              <a:t> </a:t>
            </a:r>
            <a:r>
              <a:rPr lang="en-IE" dirty="0" err="1"/>
              <a:t>urbană</a:t>
            </a:r>
            <a:r>
              <a:rPr lang="en-IE" dirty="0"/>
              <a:t>.
</a:t>
            </a:r>
            <a:r>
              <a:rPr lang="ro-RO" dirty="0"/>
              <a:t>În cadrul proiectului au fost </a:t>
            </a:r>
            <a:r>
              <a:rPr lang="en-IE" dirty="0"/>
              <a:t>selecta</a:t>
            </a:r>
            <a:r>
              <a:rPr lang="ro-RO" dirty="0"/>
              <a:t>te</a:t>
            </a:r>
            <a:r>
              <a:rPr lang="en-IE" dirty="0"/>
              <a:t> </a:t>
            </a:r>
            <a:r>
              <a:rPr lang="ro-RO" dirty="0"/>
              <a:t>clădiri</a:t>
            </a:r>
            <a:r>
              <a:rPr lang="en-IE" dirty="0"/>
              <a:t> </a:t>
            </a:r>
            <a:r>
              <a:rPr lang="en-IE" dirty="0" err="1"/>
              <a:t>abandonate</a:t>
            </a:r>
            <a:r>
              <a:rPr lang="ro-RO" dirty="0"/>
              <a:t> din centrul orașului, iar artiștii locali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parteneriat</a:t>
            </a:r>
            <a:r>
              <a:rPr lang="en-IE" dirty="0"/>
              <a:t> cu Limerick City Council </a:t>
            </a:r>
            <a:r>
              <a:rPr lang="ro-RO" dirty="0"/>
              <a:t>au renovat fațada acestor clădiri prin diferite picturi și desene reprezentative pentru oraș, creând un </a:t>
            </a:r>
            <a:r>
              <a:rPr lang="en-IE" dirty="0" err="1"/>
              <a:t>peisajul</a:t>
            </a:r>
            <a:r>
              <a:rPr lang="en-IE" dirty="0"/>
              <a:t> urban</a:t>
            </a:r>
            <a:r>
              <a:rPr lang="ro-RO" dirty="0"/>
              <a:t> plăcut</a:t>
            </a:r>
            <a:r>
              <a:rPr lang="en-IE" dirty="0"/>
              <a:t>, </a:t>
            </a:r>
            <a:r>
              <a:rPr lang="ro-RO" dirty="0" err="1"/>
              <a:t>printr</a:t>
            </a:r>
            <a:r>
              <a:rPr lang="ro-RO" dirty="0"/>
              <a:t>-</a:t>
            </a:r>
            <a:r>
              <a:rPr lang="en-IE" dirty="0"/>
              <a:t>o </a:t>
            </a:r>
            <a:r>
              <a:rPr lang="en-IE" dirty="0" err="1"/>
              <a:t>sinergie</a:t>
            </a:r>
            <a:r>
              <a:rPr lang="en-IE" dirty="0"/>
              <a:t> </a:t>
            </a:r>
            <a:r>
              <a:rPr lang="en-IE" dirty="0" err="1"/>
              <a:t>între</a:t>
            </a:r>
            <a:r>
              <a:rPr lang="en-IE" dirty="0"/>
              <a:t> </a:t>
            </a:r>
            <a:r>
              <a:rPr lang="en-IE" dirty="0" err="1"/>
              <a:t>comunitate</a:t>
            </a:r>
            <a:r>
              <a:rPr lang="en-IE" dirty="0"/>
              <a:t>, artist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mediu</a:t>
            </a:r>
            <a:r>
              <a:rPr lang="en-IE" dirty="0"/>
              <a:t>.
</a:t>
            </a:r>
            <a:r>
              <a:rPr lang="en-IE" sz="2200" dirty="0">
                <a:solidFill>
                  <a:srgbClr val="7F4182"/>
                </a:solidFill>
              </a:rPr>
              <a:t>AFLAȚI MAI MULTE</a:t>
            </a:r>
            <a:r>
              <a:rPr lang="en-IE" dirty="0"/>
              <a:t>: </a:t>
            </a:r>
            <a:r>
              <a:rPr lang="en-IE" dirty="0">
                <a:hlinkClick r:id="rId4"/>
              </a:rPr>
              <a:t>https://drawout.ie/</a:t>
            </a:r>
            <a:r>
              <a:rPr lang="en-IE" dirty="0"/>
              <a:t> </a:t>
            </a: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1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ural Timelapse on Thomas St Limerick Ireland">
            <a:hlinkClick r:id="" action="ppaction://media"/>
            <a:extLst>
              <a:ext uri="{FF2B5EF4-FFF2-40B4-BE49-F238E27FC236}">
                <a16:creationId xmlns:a16="http://schemas.microsoft.com/office/drawing/2014/main" id="{3CBEB1B0-615D-4BC0-8B5D-CE9563723A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0525" y="172764"/>
            <a:ext cx="10405241" cy="5852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9B1A5-B250-436A-9EEE-78901CEC2220}"/>
              </a:ext>
            </a:extLst>
          </p:cNvPr>
          <p:cNvSpPr txBox="1"/>
          <p:nvPr/>
        </p:nvSpPr>
        <p:spPr>
          <a:xfrm>
            <a:off x="84083" y="6025712"/>
            <a:ext cx="12107917" cy="830997"/>
          </a:xfrm>
          <a:prstGeom prst="rect">
            <a:avLst/>
          </a:prstGeom>
          <a:solidFill>
            <a:srgbClr val="68BBAF"/>
          </a:solidFill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U</a:t>
            </a:r>
            <a:r>
              <a:rPr lang="ro-RO" sz="2400" dirty="0" err="1">
                <a:solidFill>
                  <a:schemeClr val="bg1"/>
                </a:solidFill>
              </a:rPr>
              <a:t>rmăriți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ro-RO" sz="2400" dirty="0">
                <a:solidFill>
                  <a:schemeClr val="bg1"/>
                </a:solidFill>
              </a:rPr>
              <a:t>acest videoclip pentru</a:t>
            </a:r>
            <a:r>
              <a:rPr lang="en-IE" sz="2400" dirty="0">
                <a:solidFill>
                  <a:schemeClr val="bg1"/>
                </a:solidFill>
              </a:rPr>
              <a:t> a </a:t>
            </a:r>
            <a:r>
              <a:rPr lang="en-IE" sz="2400" dirty="0" err="1">
                <a:solidFill>
                  <a:schemeClr val="bg1"/>
                </a:solidFill>
              </a:rPr>
              <a:t>vedea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modul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în</a:t>
            </a:r>
            <a:r>
              <a:rPr lang="en-IE" sz="2400" dirty="0">
                <a:solidFill>
                  <a:schemeClr val="bg1"/>
                </a:solidFill>
              </a:rPr>
              <a:t> care o </a:t>
            </a:r>
            <a:r>
              <a:rPr lang="en-IE" sz="2400" dirty="0" err="1">
                <a:solidFill>
                  <a:schemeClr val="bg1"/>
                </a:solidFill>
              </a:rPr>
              <a:t>pictură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murală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ro-RO" sz="2400" dirty="0">
                <a:solidFill>
                  <a:schemeClr val="bg1"/>
                </a:solidFill>
              </a:rPr>
              <a:t>realizată în </a:t>
            </a:r>
            <a:r>
              <a:rPr lang="en-IE" sz="2400" dirty="0">
                <a:solidFill>
                  <a:schemeClr val="bg1"/>
                </a:solidFill>
              </a:rPr>
              <a:t>3 </a:t>
            </a:r>
            <a:r>
              <a:rPr lang="en-IE" sz="2400" dirty="0" err="1">
                <a:solidFill>
                  <a:schemeClr val="bg1"/>
                </a:solidFill>
              </a:rPr>
              <a:t>zile</a:t>
            </a:r>
            <a:r>
              <a:rPr lang="en-IE" sz="2400" dirty="0">
                <a:solidFill>
                  <a:schemeClr val="bg1"/>
                </a:solidFill>
              </a:rPr>
              <a:t> pe Thomas Street </a:t>
            </a:r>
            <a:r>
              <a:rPr lang="en-IE" sz="2400" dirty="0" err="1">
                <a:solidFill>
                  <a:schemeClr val="bg1"/>
                </a:solidFill>
              </a:rPr>
              <a:t>în</a:t>
            </a:r>
            <a:r>
              <a:rPr lang="en-IE" sz="2400" dirty="0">
                <a:solidFill>
                  <a:schemeClr val="bg1"/>
                </a:solidFill>
              </a:rPr>
              <a:t> Limerick </a:t>
            </a:r>
            <a:r>
              <a:rPr lang="ro-RO" sz="2400" dirty="0">
                <a:solidFill>
                  <a:schemeClr val="bg1"/>
                </a:solidFill>
              </a:rPr>
              <a:t>prinde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viață</a:t>
            </a:r>
            <a:r>
              <a:rPr lang="en-IE" sz="2400" dirty="0">
                <a:solidFill>
                  <a:schemeClr val="bg1"/>
                </a:solidFill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4953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colorful kite in front of a building&#10;&#10;Description automatically generated">
            <a:extLst>
              <a:ext uri="{FF2B5EF4-FFF2-40B4-BE49-F238E27FC236}">
                <a16:creationId xmlns:a16="http://schemas.microsoft.com/office/drawing/2014/main" id="{C0782A2A-5F70-4196-97BA-A319AF370B4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669628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68BBAF"/>
          </a:solidFill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IE" dirty="0">
                <a:solidFill>
                  <a:srgbClr val="FFFFFF"/>
                </a:solidFill>
                <a:latin typeface="andale-font"/>
              </a:rPr>
              <a:t>Contemporary Urban Arts Festival </a:t>
            </a:r>
            <a:r>
              <a:rPr lang="en-IE" dirty="0" err="1">
                <a:solidFill>
                  <a:srgbClr val="FFFFFF"/>
                </a:solidFill>
                <a:latin typeface="andale-font"/>
              </a:rPr>
              <a:t>aduce</a:t>
            </a:r>
            <a:r>
              <a:rPr lang="en-IE" dirty="0">
                <a:solidFill>
                  <a:srgbClr val="FFFFFF"/>
                </a:solidFill>
                <a:latin typeface="andale-font"/>
              </a:rPr>
              <a:t> </a:t>
            </a:r>
            <a:r>
              <a:rPr lang="en-IE" dirty="0" err="1">
                <a:solidFill>
                  <a:srgbClr val="FFFFFF"/>
                </a:solidFill>
                <a:latin typeface="andale-font"/>
              </a:rPr>
              <a:t>anual</a:t>
            </a:r>
            <a:r>
              <a:rPr lang="en-IE" dirty="0">
                <a:solidFill>
                  <a:srgbClr val="FFFFFF"/>
                </a:solidFill>
                <a:latin typeface="andale-font"/>
              </a:rPr>
              <a:t> </a:t>
            </a:r>
            <a:r>
              <a:rPr lang="en-IE" dirty="0" err="1">
                <a:solidFill>
                  <a:srgbClr val="FFFFFF"/>
                </a:solidFill>
                <a:latin typeface="andale-font"/>
              </a:rPr>
              <a:t>vizitatori</a:t>
            </a:r>
            <a:r>
              <a:rPr lang="en-IE" dirty="0">
                <a:solidFill>
                  <a:srgbClr val="FFFFFF"/>
                </a:solidFill>
                <a:latin typeface="andale-font"/>
              </a:rPr>
              <a:t> </a:t>
            </a:r>
            <a:r>
              <a:rPr lang="en-IE" dirty="0" err="1">
                <a:solidFill>
                  <a:srgbClr val="FFFFFF"/>
                </a:solidFill>
                <a:latin typeface="andale-font"/>
              </a:rPr>
              <a:t>în</a:t>
            </a:r>
            <a:r>
              <a:rPr lang="en-IE" dirty="0">
                <a:solidFill>
                  <a:srgbClr val="FFFFFF"/>
                </a:solidFill>
                <a:latin typeface="andale-font"/>
              </a:rPr>
              <a:t> Dundalk </a:t>
            </a:r>
            <a:r>
              <a:rPr lang="en-IE" dirty="0" err="1">
                <a:solidFill>
                  <a:srgbClr val="FFFFFF"/>
                </a:solidFill>
                <a:latin typeface="andale-font"/>
              </a:rPr>
              <a:t>Irlanda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774430" cy="3975101"/>
          </a:xfrm>
        </p:spPr>
        <p:txBody>
          <a:bodyPr/>
          <a:lstStyle/>
          <a:p>
            <a:r>
              <a:rPr lang="ro-RO" dirty="0"/>
              <a:t>Festivalul de Artă Urbană Contemporană</a:t>
            </a:r>
            <a:r>
              <a:rPr lang="en-IE" dirty="0"/>
              <a:t> </a:t>
            </a:r>
            <a:r>
              <a:rPr lang="en-IE" dirty="0" err="1"/>
              <a:t>evidențiază</a:t>
            </a:r>
            <a:r>
              <a:rPr lang="en-IE" dirty="0"/>
              <a:t> </a:t>
            </a:r>
            <a:r>
              <a:rPr lang="en-IE" dirty="0" err="1"/>
              <a:t>influența</a:t>
            </a:r>
            <a:r>
              <a:rPr lang="en-IE" dirty="0"/>
              <a:t> pe care </a:t>
            </a:r>
            <a:r>
              <a:rPr lang="en-IE" dirty="0" err="1"/>
              <a:t>arta</a:t>
            </a:r>
            <a:r>
              <a:rPr lang="en-IE" dirty="0"/>
              <a:t> o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en-IE" dirty="0" err="1"/>
              <a:t>avea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domeniul</a:t>
            </a:r>
            <a:r>
              <a:rPr lang="en-IE" dirty="0"/>
              <a:t> public, </a:t>
            </a:r>
            <a:r>
              <a:rPr lang="en-IE" dirty="0" err="1"/>
              <a:t>ajutând</a:t>
            </a:r>
            <a:r>
              <a:rPr lang="en-IE" dirty="0"/>
              <a:t> la </a:t>
            </a:r>
            <a:r>
              <a:rPr lang="en-IE" dirty="0" err="1"/>
              <a:t>revigorarea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reîmprospătarea</a:t>
            </a:r>
            <a:r>
              <a:rPr lang="en-IE" dirty="0"/>
              <a:t> </a:t>
            </a:r>
            <a:r>
              <a:rPr lang="en-IE" dirty="0" err="1"/>
              <a:t>unora</a:t>
            </a:r>
            <a:r>
              <a:rPr lang="en-IE" dirty="0"/>
              <a:t> </a:t>
            </a:r>
            <a:r>
              <a:rPr lang="en-IE" dirty="0" err="1"/>
              <a:t>dintre</a:t>
            </a:r>
            <a:r>
              <a:rPr lang="en-IE" dirty="0"/>
              <a:t> </a:t>
            </a:r>
            <a:r>
              <a:rPr lang="en-IE" dirty="0" err="1"/>
              <a:t>spațiile</a:t>
            </a:r>
            <a:r>
              <a:rPr lang="en-IE" dirty="0"/>
              <a:t> din </a:t>
            </a:r>
            <a:r>
              <a:rPr lang="en-IE" dirty="0" err="1"/>
              <a:t>centrul</a:t>
            </a:r>
            <a:r>
              <a:rPr lang="en-IE" dirty="0"/>
              <a:t> </a:t>
            </a:r>
            <a:r>
              <a:rPr lang="en-IE" dirty="0" err="1"/>
              <a:t>orașului</a:t>
            </a:r>
            <a:r>
              <a:rPr lang="en-IE" dirty="0"/>
              <a:t>. 
</a:t>
            </a:r>
            <a:r>
              <a:rPr lang="ro-RO" dirty="0"/>
              <a:t>Acest eveniment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un festival de </a:t>
            </a:r>
            <a:r>
              <a:rPr lang="en-IE" dirty="0" err="1"/>
              <a:t>arte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cultură</a:t>
            </a:r>
            <a:r>
              <a:rPr lang="en-IE" dirty="0"/>
              <a:t> care are ca scop </a:t>
            </a:r>
            <a:r>
              <a:rPr lang="en-IE" dirty="0" err="1"/>
              <a:t>atragerea</a:t>
            </a:r>
            <a:r>
              <a:rPr lang="en-IE" dirty="0"/>
              <a:t> </a:t>
            </a:r>
            <a:r>
              <a:rPr lang="en-IE" dirty="0" err="1"/>
              <a:t>unora</a:t>
            </a:r>
            <a:r>
              <a:rPr lang="en-IE" dirty="0"/>
              <a:t> </a:t>
            </a:r>
            <a:r>
              <a:rPr lang="en-IE" dirty="0" err="1"/>
              <a:t>dintre</a:t>
            </a:r>
            <a:r>
              <a:rPr lang="en-IE" dirty="0"/>
              <a:t> </a:t>
            </a:r>
            <a:r>
              <a:rPr lang="en-IE" dirty="0" err="1"/>
              <a:t>ce</a:t>
            </a:r>
            <a:r>
              <a:rPr lang="ro-RO" dirty="0"/>
              <a:t>i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bun</a:t>
            </a:r>
            <a:r>
              <a:rPr lang="ro-RO" dirty="0"/>
              <a:t>i</a:t>
            </a:r>
            <a:r>
              <a:rPr lang="en-IE" dirty="0"/>
              <a:t> </a:t>
            </a:r>
            <a:r>
              <a:rPr lang="en-IE" dirty="0" err="1"/>
              <a:t>muraliști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aer</a:t>
            </a:r>
            <a:r>
              <a:rPr lang="en-IE" dirty="0"/>
              <a:t> liber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artiști</a:t>
            </a:r>
            <a:r>
              <a:rPr lang="en-IE" dirty="0"/>
              <a:t> </a:t>
            </a:r>
            <a:r>
              <a:rPr lang="en-IE" dirty="0" err="1"/>
              <a:t>urbani</a:t>
            </a:r>
            <a:r>
              <a:rPr lang="en-IE" dirty="0"/>
              <a:t> la Dundalk,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promova</a:t>
            </a:r>
            <a:r>
              <a:rPr lang="en-IE" dirty="0"/>
              <a:t> </a:t>
            </a:r>
            <a:r>
              <a:rPr lang="en-IE" dirty="0" err="1"/>
              <a:t>localit</a:t>
            </a:r>
            <a:r>
              <a:rPr lang="ro-RO" dirty="0" err="1"/>
              <a:t>atea</a:t>
            </a:r>
            <a:r>
              <a:rPr lang="ro-RO" dirty="0"/>
              <a:t> din punct de vedere</a:t>
            </a:r>
            <a:r>
              <a:rPr lang="en-IE" dirty="0"/>
              <a:t> cultural </a:t>
            </a:r>
            <a:r>
              <a:rPr lang="en-IE" dirty="0" err="1"/>
              <a:t>și</a:t>
            </a:r>
            <a:r>
              <a:rPr lang="en-IE" dirty="0"/>
              <a:t> artistic. De la </a:t>
            </a:r>
            <a:r>
              <a:rPr lang="en-IE" dirty="0" err="1"/>
              <a:t>picturi</a:t>
            </a:r>
            <a:r>
              <a:rPr lang="en-IE" dirty="0"/>
              <a:t> </a:t>
            </a:r>
            <a:r>
              <a:rPr lang="en-IE" dirty="0" err="1"/>
              <a:t>murale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aer</a:t>
            </a:r>
            <a:r>
              <a:rPr lang="en-IE" dirty="0"/>
              <a:t> liber, la </a:t>
            </a:r>
            <a:r>
              <a:rPr lang="en-IE" dirty="0" err="1"/>
              <a:t>discuții</a:t>
            </a:r>
            <a:r>
              <a:rPr lang="en-IE" dirty="0"/>
              <a:t> </a:t>
            </a:r>
            <a:r>
              <a:rPr lang="ro-RO" dirty="0"/>
              <a:t>cu </a:t>
            </a:r>
            <a:r>
              <a:rPr lang="en-IE" dirty="0"/>
              <a:t>arti</a:t>
            </a:r>
            <a:r>
              <a:rPr lang="ro-RO" dirty="0"/>
              <a:t>ști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plimbări</a:t>
            </a:r>
            <a:r>
              <a:rPr lang="en-IE" dirty="0"/>
              <a:t> </a:t>
            </a:r>
            <a:r>
              <a:rPr lang="en-IE" dirty="0" err="1"/>
              <a:t>culturale</a:t>
            </a:r>
            <a:r>
              <a:rPr lang="en-IE" dirty="0"/>
              <a:t>, </a:t>
            </a:r>
            <a:r>
              <a:rPr lang="ro-RO" dirty="0"/>
              <a:t>festivalul</a:t>
            </a:r>
            <a:r>
              <a:rPr lang="en-IE" dirty="0"/>
              <a:t> include o </a:t>
            </a:r>
            <a:r>
              <a:rPr lang="en-IE" dirty="0" err="1"/>
              <a:t>serie</a:t>
            </a:r>
            <a:r>
              <a:rPr lang="en-IE" dirty="0"/>
              <a:t> </a:t>
            </a:r>
            <a:r>
              <a:rPr lang="en-IE" dirty="0" err="1"/>
              <a:t>largă</a:t>
            </a:r>
            <a:r>
              <a:rPr lang="en-IE" dirty="0"/>
              <a:t> de </a:t>
            </a:r>
            <a:r>
              <a:rPr lang="en-IE" dirty="0" err="1"/>
              <a:t>activități</a:t>
            </a:r>
            <a:r>
              <a:rPr lang="ro-RO" dirty="0"/>
              <a:t> pentru vizitatori</a:t>
            </a:r>
            <a:r>
              <a:rPr lang="en-IE" dirty="0"/>
              <a:t>. 
</a:t>
            </a:r>
            <a:r>
              <a:rPr lang="ro-RO" dirty="0"/>
              <a:t>„</a:t>
            </a:r>
            <a:r>
              <a:rPr lang="en-IE" dirty="0"/>
              <a:t>Cu </a:t>
            </a:r>
            <a:r>
              <a:rPr lang="en-IE" dirty="0" err="1"/>
              <a:t>galeria</a:t>
            </a:r>
            <a:r>
              <a:rPr lang="en-IE" dirty="0"/>
              <a:t> </a:t>
            </a:r>
            <a:r>
              <a:rPr lang="en-IE" dirty="0" err="1"/>
              <a:t>noastră</a:t>
            </a:r>
            <a:r>
              <a:rPr lang="en-IE" dirty="0"/>
              <a:t> de </a:t>
            </a:r>
            <a:r>
              <a:rPr lang="en-IE" dirty="0" err="1"/>
              <a:t>artă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aer</a:t>
            </a:r>
            <a:r>
              <a:rPr lang="en-IE" dirty="0"/>
              <a:t> liber, </a:t>
            </a:r>
            <a:r>
              <a:rPr lang="en-IE" dirty="0" err="1"/>
              <a:t>sperăm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generăm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inspirăm</a:t>
            </a:r>
            <a:r>
              <a:rPr lang="en-IE" dirty="0"/>
              <a:t> </a:t>
            </a:r>
            <a:r>
              <a:rPr lang="en-IE" dirty="0" err="1"/>
              <a:t>mândrie</a:t>
            </a:r>
            <a:r>
              <a:rPr lang="en-IE" dirty="0"/>
              <a:t> </a:t>
            </a:r>
            <a:r>
              <a:rPr lang="en-IE" dirty="0" err="1"/>
              <a:t>locală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ajutăm</a:t>
            </a:r>
            <a:r>
              <a:rPr lang="en-IE" dirty="0"/>
              <a:t> la </a:t>
            </a:r>
            <a:r>
              <a:rPr lang="en-IE" dirty="0" err="1"/>
              <a:t>construirea</a:t>
            </a:r>
            <a:r>
              <a:rPr lang="en-IE" dirty="0"/>
              <a:t> </a:t>
            </a:r>
            <a:r>
              <a:rPr lang="en-IE" dirty="0" err="1"/>
              <a:t>unei</a:t>
            </a:r>
            <a:r>
              <a:rPr lang="en-IE" dirty="0"/>
              <a:t> </a:t>
            </a:r>
            <a:r>
              <a:rPr lang="en-IE" dirty="0" err="1"/>
              <a:t>noi</a:t>
            </a:r>
            <a:r>
              <a:rPr lang="en-IE" dirty="0"/>
              <a:t> </a:t>
            </a:r>
            <a:r>
              <a:rPr lang="en-IE" dirty="0" err="1"/>
              <a:t>identități</a:t>
            </a:r>
            <a:r>
              <a:rPr lang="en-IE" dirty="0"/>
              <a:t> </a:t>
            </a:r>
            <a:r>
              <a:rPr lang="en-IE" dirty="0" err="1"/>
              <a:t>bazate</a:t>
            </a:r>
            <a:r>
              <a:rPr lang="en-IE" dirty="0"/>
              <a:t> pe </a:t>
            </a:r>
            <a:r>
              <a:rPr lang="en-IE" dirty="0" err="1"/>
              <a:t>creativitate</a:t>
            </a:r>
            <a:r>
              <a:rPr lang="en-IE" dirty="0"/>
              <a:t>, </a:t>
            </a:r>
            <a:r>
              <a:rPr lang="en-IE" dirty="0" err="1"/>
              <a:t>sărbătorind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același</a:t>
            </a:r>
            <a:r>
              <a:rPr lang="en-IE" dirty="0"/>
              <a:t> </a:t>
            </a:r>
            <a:r>
              <a:rPr lang="en-IE" dirty="0" err="1"/>
              <a:t>timp</a:t>
            </a:r>
            <a:r>
              <a:rPr lang="en-IE" dirty="0"/>
              <a:t> </a:t>
            </a:r>
            <a:r>
              <a:rPr lang="en-IE" dirty="0" err="1"/>
              <a:t>trecutul</a:t>
            </a:r>
            <a:r>
              <a:rPr lang="en-IE" dirty="0"/>
              <a:t> </a:t>
            </a:r>
            <a:r>
              <a:rPr lang="en-IE" dirty="0" err="1"/>
              <a:t>nostru</a:t>
            </a:r>
            <a:r>
              <a:rPr lang="ro-RO" dirty="0"/>
              <a:t>.”</a:t>
            </a:r>
            <a:r>
              <a:rPr lang="en-IE" dirty="0"/>
              <a:t>
</a:t>
            </a:r>
            <a:r>
              <a:rPr lang="en-IE" sz="2200" dirty="0">
                <a:solidFill>
                  <a:srgbClr val="7F4182"/>
                </a:solidFill>
              </a:rPr>
              <a:t>AFLAȚI MAI MULTE: </a:t>
            </a:r>
            <a:r>
              <a:rPr lang="en-IE" dirty="0">
                <a:solidFill>
                  <a:srgbClr val="7F4182"/>
                </a:solidFill>
                <a:hlinkClick r:id="rId4"/>
              </a:rPr>
              <a:t>https://seekdundalk.ie/</a:t>
            </a:r>
            <a:r>
              <a:rPr lang="en-IE" dirty="0">
                <a:solidFill>
                  <a:srgbClr val="7F4182"/>
                </a:solidFill>
              </a:rPr>
              <a:t> </a:t>
            </a:r>
            <a:endParaRPr lang="en-IE" dirty="0"/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39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FEBC132A-1BEA-40C6-8602-9AD02D69D4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492999" y="3076202"/>
            <a:ext cx="4719145" cy="291469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626CAB-A839-4C29-91B5-B59A90237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927" y="482685"/>
            <a:ext cx="6974928" cy="1262032"/>
          </a:xfrm>
          <a:solidFill>
            <a:srgbClr val="68BBAF"/>
          </a:solidFill>
        </p:spPr>
        <p:txBody>
          <a:bodyPr>
            <a:normAutofit fontScale="92500" lnSpcReduction="20000"/>
          </a:bodyPr>
          <a:lstStyle/>
          <a:p>
            <a:r>
              <a:rPr lang="ro-RO" dirty="0">
                <a:solidFill>
                  <a:schemeClr val="bg1"/>
                </a:solidFill>
              </a:rPr>
              <a:t>Valorificarea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patrimoniul</a:t>
            </a:r>
            <a:r>
              <a:rPr lang="ro-RO" dirty="0">
                <a:solidFill>
                  <a:schemeClr val="bg1"/>
                </a:solidFill>
              </a:rPr>
              <a:t>ui</a:t>
            </a:r>
            <a:r>
              <a:rPr lang="en-IE" dirty="0">
                <a:solidFill>
                  <a:schemeClr val="bg1"/>
                </a:solidFill>
              </a:rPr>
              <a:t> cultural </a:t>
            </a:r>
            <a:r>
              <a:rPr lang="en-IE" dirty="0" err="1">
                <a:solidFill>
                  <a:schemeClr val="bg1"/>
                </a:solidFill>
              </a:rPr>
              <a:t>pentru</a:t>
            </a:r>
            <a:r>
              <a:rPr lang="en-IE" dirty="0">
                <a:solidFill>
                  <a:schemeClr val="bg1"/>
                </a:solidFill>
              </a:rPr>
              <a:t> a </a:t>
            </a:r>
            <a:r>
              <a:rPr lang="en-IE" dirty="0" err="1">
                <a:solidFill>
                  <a:schemeClr val="bg1"/>
                </a:solidFill>
              </a:rPr>
              <a:t>crea</a:t>
            </a:r>
            <a:r>
              <a:rPr lang="en-IE" dirty="0">
                <a:solidFill>
                  <a:schemeClr val="bg1"/>
                </a:solidFill>
              </a:rPr>
              <a:t> un sentiment de </a:t>
            </a:r>
            <a:r>
              <a:rPr lang="ro-RO" dirty="0">
                <a:solidFill>
                  <a:schemeClr val="bg1"/>
                </a:solidFill>
              </a:rPr>
              <a:t>apartenență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9E6F5-D171-4C98-9DEE-507CE0281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867" y="1893394"/>
            <a:ext cx="6823843" cy="3975101"/>
          </a:xfrm>
        </p:spPr>
        <p:txBody>
          <a:bodyPr/>
          <a:lstStyle/>
          <a:p>
            <a:pPr algn="just"/>
            <a:r>
              <a:rPr lang="ro-RO" dirty="0">
                <a:latin typeface="BentonSansRegular"/>
              </a:rPr>
              <a:t>Valorificarea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tradiți</a:t>
            </a:r>
            <a:r>
              <a:rPr lang="ro-RO" dirty="0">
                <a:latin typeface="BentonSansRegular"/>
              </a:rPr>
              <a:t>ei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și</a:t>
            </a:r>
            <a:r>
              <a:rPr lang="en-IE" dirty="0">
                <a:latin typeface="BentonSansRegular"/>
              </a:rPr>
              <a:t> </a:t>
            </a:r>
            <a:r>
              <a:rPr lang="ro-RO" dirty="0">
                <a:latin typeface="BentonSansRegular"/>
              </a:rPr>
              <a:t>a </a:t>
            </a:r>
            <a:r>
              <a:rPr lang="en-IE" dirty="0" err="1">
                <a:latin typeface="BentonSansRegular"/>
              </a:rPr>
              <a:t>folclorul</a:t>
            </a:r>
            <a:r>
              <a:rPr lang="ro-RO" dirty="0">
                <a:latin typeface="BentonSansRegular"/>
              </a:rPr>
              <a:t>ui</a:t>
            </a:r>
            <a:r>
              <a:rPr lang="en-IE" dirty="0">
                <a:latin typeface="BentonSansRegular"/>
              </a:rPr>
              <a:t> </a:t>
            </a:r>
            <a:r>
              <a:rPr lang="ro-RO" dirty="0">
                <a:latin typeface="BentonSansRegular"/>
              </a:rPr>
              <a:t>reprezintă</a:t>
            </a:r>
            <a:r>
              <a:rPr lang="en-IE" dirty="0">
                <a:latin typeface="BentonSansRegular"/>
              </a:rPr>
              <a:t> un element important </a:t>
            </a:r>
            <a:r>
              <a:rPr lang="ro-RO" dirty="0">
                <a:latin typeface="BentonSansRegular"/>
              </a:rPr>
              <a:t>pentru a </a:t>
            </a:r>
            <a:r>
              <a:rPr lang="en-IE" dirty="0" err="1">
                <a:latin typeface="BentonSansRegular"/>
              </a:rPr>
              <a:t>cre</a:t>
            </a:r>
            <a:r>
              <a:rPr lang="ro-RO" dirty="0">
                <a:latin typeface="BentonSansRegular"/>
              </a:rPr>
              <a:t>a</a:t>
            </a:r>
            <a:r>
              <a:rPr lang="en-IE" dirty="0">
                <a:latin typeface="BentonSansRegular"/>
              </a:rPr>
              <a:t> un sentiment de </a:t>
            </a:r>
            <a:r>
              <a:rPr lang="ro-RO" dirty="0" err="1">
                <a:latin typeface="BentonSansRegular"/>
              </a:rPr>
              <a:t>apartenemță</a:t>
            </a:r>
            <a:r>
              <a:rPr lang="en-IE" dirty="0">
                <a:latin typeface="BentonSansRegular"/>
              </a:rPr>
              <a:t>. </a:t>
            </a:r>
            <a:r>
              <a:rPr lang="en-IE" dirty="0" err="1">
                <a:latin typeface="BentonSansRegular"/>
              </a:rPr>
              <a:t>Conservarea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patrimoniului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poate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spori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sentimentul</a:t>
            </a:r>
            <a:r>
              <a:rPr lang="en-IE" dirty="0">
                <a:latin typeface="BentonSansRegular"/>
              </a:rPr>
              <a:t> </a:t>
            </a:r>
            <a:r>
              <a:rPr lang="ro-RO" dirty="0">
                <a:latin typeface="BentonSansRegular"/>
              </a:rPr>
              <a:t>de apartenență a locuitorilor</a:t>
            </a:r>
            <a:r>
              <a:rPr lang="en-IE" dirty="0">
                <a:latin typeface="BentonSansRegular"/>
              </a:rPr>
              <a:t>, </a:t>
            </a:r>
            <a:r>
              <a:rPr lang="en-IE" dirty="0" err="1">
                <a:latin typeface="BentonSansRegular"/>
              </a:rPr>
              <a:t>deoarece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patrimoniul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este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considerat</a:t>
            </a:r>
            <a:r>
              <a:rPr lang="en-IE" dirty="0">
                <a:latin typeface="BentonSansRegular"/>
              </a:rPr>
              <a:t> ca </a:t>
            </a:r>
            <a:r>
              <a:rPr lang="en-IE" dirty="0" err="1">
                <a:latin typeface="BentonSansRegular"/>
              </a:rPr>
              <a:t>fundamentul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identității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oamenilor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și</a:t>
            </a:r>
            <a:r>
              <a:rPr lang="en-IE" dirty="0">
                <a:latin typeface="BentonSansRegular"/>
              </a:rPr>
              <a:t> ca o </a:t>
            </a:r>
            <a:r>
              <a:rPr lang="en-IE" dirty="0" err="1">
                <a:latin typeface="BentonSansRegular"/>
              </a:rPr>
              <a:t>reprezentare</a:t>
            </a:r>
            <a:r>
              <a:rPr lang="en-IE" dirty="0">
                <a:latin typeface="BentonSansRegular"/>
              </a:rPr>
              <a:t> a </a:t>
            </a:r>
            <a:r>
              <a:rPr lang="en-IE" dirty="0" err="1">
                <a:latin typeface="BentonSansRegular"/>
              </a:rPr>
              <a:t>culturii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locului</a:t>
            </a:r>
            <a:r>
              <a:rPr lang="en-IE" dirty="0">
                <a:latin typeface="BentonSansRegular"/>
              </a:rPr>
              <a:t>. 
</a:t>
            </a:r>
            <a:r>
              <a:rPr lang="en-IE" dirty="0" err="1">
                <a:latin typeface="BentonSansRegular"/>
              </a:rPr>
              <a:t>Patrimoniul</a:t>
            </a:r>
            <a:r>
              <a:rPr lang="en-IE" dirty="0">
                <a:latin typeface="BentonSansRegular"/>
              </a:rPr>
              <a:t> cultural </a:t>
            </a:r>
            <a:r>
              <a:rPr lang="en-IE" dirty="0" err="1">
                <a:latin typeface="BentonSansRegular"/>
              </a:rPr>
              <a:t>contribui</a:t>
            </a:r>
            <a:r>
              <a:rPr lang="ro-RO" dirty="0">
                <a:latin typeface="BentonSansRegular"/>
              </a:rPr>
              <a:t>e</a:t>
            </a:r>
            <a:r>
              <a:rPr lang="en-IE" dirty="0">
                <a:latin typeface="BentonSansRegular"/>
              </a:rPr>
              <a:t> la </a:t>
            </a:r>
            <a:r>
              <a:rPr lang="en-IE" dirty="0" err="1">
                <a:latin typeface="BentonSansRegular"/>
              </a:rPr>
              <a:t>sentimentul</a:t>
            </a:r>
            <a:r>
              <a:rPr lang="en-IE" dirty="0">
                <a:latin typeface="BentonSansRegular"/>
              </a:rPr>
              <a:t> de </a:t>
            </a:r>
            <a:r>
              <a:rPr lang="ro-RO" dirty="0">
                <a:latin typeface="BentonSansRegular"/>
              </a:rPr>
              <a:t>apartenență</a:t>
            </a:r>
            <a:r>
              <a:rPr lang="en-IE" dirty="0">
                <a:latin typeface="BentonSansRegular"/>
              </a:rPr>
              <a:t> ca o </a:t>
            </a:r>
            <a:r>
              <a:rPr lang="en-IE" dirty="0" err="1">
                <a:latin typeface="BentonSansRegular"/>
              </a:rPr>
              <a:t>sursă</a:t>
            </a:r>
            <a:r>
              <a:rPr lang="en-IE" dirty="0">
                <a:latin typeface="BentonSansRegular"/>
              </a:rPr>
              <a:t> de </a:t>
            </a:r>
            <a:r>
              <a:rPr lang="en-IE" dirty="0" err="1">
                <a:latin typeface="BentonSansRegular"/>
              </a:rPr>
              <a:t>mândrie</a:t>
            </a:r>
            <a:r>
              <a:rPr lang="ro-RO" dirty="0">
                <a:latin typeface="BentonSansRegular"/>
              </a:rPr>
              <a:t> și </a:t>
            </a:r>
            <a:r>
              <a:rPr lang="en-IE" dirty="0">
                <a:latin typeface="BentonSansRegular"/>
              </a:rPr>
              <a:t>de </a:t>
            </a:r>
            <a:r>
              <a:rPr lang="en-IE" dirty="0" err="1">
                <a:latin typeface="BentonSansRegular"/>
              </a:rPr>
              <a:t>distinctivitate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în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timp.</a:t>
            </a:r>
            <a:r>
              <a:rPr lang="en-IE" dirty="0">
                <a:latin typeface="BentonSansRegular"/>
              </a:rPr>
              <a:t>
</a:t>
            </a:r>
            <a:r>
              <a:rPr lang="en-IE" dirty="0" err="1">
                <a:latin typeface="BentonSansRegular"/>
              </a:rPr>
              <a:t>Patrimoniul</a:t>
            </a:r>
            <a:r>
              <a:rPr lang="en-IE" dirty="0">
                <a:latin typeface="BentonSansRegular"/>
              </a:rPr>
              <a:t> cultural </a:t>
            </a:r>
            <a:r>
              <a:rPr lang="en-IE" dirty="0" err="1">
                <a:latin typeface="BentonSansRegular"/>
              </a:rPr>
              <a:t>descrie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gama</a:t>
            </a:r>
            <a:r>
              <a:rPr lang="en-IE" dirty="0">
                <a:latin typeface="BentonSansRegular"/>
              </a:rPr>
              <a:t> de </a:t>
            </a:r>
            <a:r>
              <a:rPr lang="ro-RO" dirty="0">
                <a:latin typeface="BentonSansRegular"/>
              </a:rPr>
              <a:t>elemente</a:t>
            </a:r>
            <a:r>
              <a:rPr lang="en-IE" dirty="0">
                <a:latin typeface="BentonSansRegular"/>
              </a:rPr>
              <a:t> care sunt </a:t>
            </a:r>
            <a:r>
              <a:rPr lang="en-IE" dirty="0" err="1">
                <a:latin typeface="BentonSansRegular"/>
              </a:rPr>
              <a:t>importante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pentru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sentimentul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nostru</a:t>
            </a:r>
            <a:r>
              <a:rPr lang="en-IE" dirty="0">
                <a:latin typeface="BentonSansRegular"/>
              </a:rPr>
              <a:t> de </a:t>
            </a:r>
            <a:r>
              <a:rPr lang="en-IE" dirty="0" err="1">
                <a:latin typeface="BentonSansRegular"/>
              </a:rPr>
              <a:t>identitate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și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înțelegerea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locului</a:t>
            </a:r>
            <a:r>
              <a:rPr lang="en-IE" dirty="0">
                <a:latin typeface="BentonSansRegular"/>
              </a:rPr>
              <a:t> </a:t>
            </a:r>
            <a:r>
              <a:rPr lang="en-IE" dirty="0" err="1">
                <a:latin typeface="BentonSansRegular"/>
              </a:rPr>
              <a:t>nostru</a:t>
            </a:r>
            <a:r>
              <a:rPr lang="en-IE" dirty="0">
                <a:latin typeface="BentonSansRegular"/>
              </a:rPr>
              <a:t> local.
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7C327-5022-4A47-9138-F12CBA4A98FD}"/>
              </a:ext>
            </a:extLst>
          </p:cNvPr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 DE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PLACEMAKING </a:t>
            </a:r>
            <a:r>
              <a:rPr lang="ro-RO" sz="2400" dirty="0">
                <a:solidFill>
                  <a:prstClr val="white"/>
                </a:solidFill>
                <a:latin typeface="Calibri" panose="020F0502020204030204"/>
              </a:rPr>
              <a:t>CREATIV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81FB3F69-ED8D-4C08-9149-79D3E93E5A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72855" y="230832"/>
            <a:ext cx="4719145" cy="26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8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0CFC516-A5B4-4693-A3AB-F076FF5A38E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531934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68BBAF"/>
          </a:solidFill>
        </p:spPr>
        <p:txBody>
          <a:bodyPr>
            <a:normAutofit fontScale="925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A</a:t>
            </a:r>
            <a:r>
              <a:rPr lang="ro-RO" dirty="0" err="1">
                <a:solidFill>
                  <a:schemeClr val="bg1"/>
                </a:solidFill>
              </a:rPr>
              <a:t>nsamblul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>
                <a:solidFill>
                  <a:schemeClr val="bg1"/>
                </a:solidFill>
              </a:rPr>
              <a:t>Folcloric </a:t>
            </a:r>
            <a:r>
              <a:rPr lang="en-IE" dirty="0" err="1">
                <a:solidFill>
                  <a:schemeClr val="bg1"/>
                </a:solidFill>
              </a:rPr>
              <a:t>Dolhești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aduce</a:t>
            </a:r>
            <a:r>
              <a:rPr lang="en-IE" dirty="0">
                <a:solidFill>
                  <a:schemeClr val="bg1"/>
                </a:solidFill>
              </a:rPr>
              <a:t> la </a:t>
            </a:r>
            <a:r>
              <a:rPr lang="en-IE" dirty="0" err="1">
                <a:solidFill>
                  <a:schemeClr val="bg1"/>
                </a:solidFill>
              </a:rPr>
              <a:t>viață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cântece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obiceiuri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tradiționale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românești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România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20" cy="3975101"/>
          </a:xfrm>
        </p:spPr>
        <p:txBody>
          <a:bodyPr/>
          <a:lstStyle/>
          <a:p>
            <a:r>
              <a:rPr lang="en-IE" dirty="0" err="1"/>
              <a:t>Comuna</a:t>
            </a:r>
            <a:r>
              <a:rPr lang="en-IE" dirty="0"/>
              <a:t> </a:t>
            </a:r>
            <a:r>
              <a:rPr lang="en-IE" dirty="0" err="1"/>
              <a:t>Dolhe</a:t>
            </a:r>
            <a:r>
              <a:rPr lang="ro-RO" dirty="0"/>
              <a:t>ș</a:t>
            </a:r>
            <a:r>
              <a:rPr lang="en-IE" dirty="0" err="1"/>
              <a:t>ti</a:t>
            </a:r>
            <a:r>
              <a:rPr lang="en-IE" dirty="0"/>
              <a:t> se </a:t>
            </a:r>
            <a:r>
              <a:rPr lang="en-IE" dirty="0" err="1"/>
              <a:t>confrunta</a:t>
            </a:r>
            <a:r>
              <a:rPr lang="en-IE" dirty="0"/>
              <a:t> cu </a:t>
            </a:r>
            <a:r>
              <a:rPr lang="en-IE" dirty="0" err="1"/>
              <a:t>depopularea</a:t>
            </a:r>
            <a:r>
              <a:rPr lang="en-IE" dirty="0"/>
              <a:t>/</a:t>
            </a:r>
            <a:r>
              <a:rPr lang="en-IE" dirty="0" err="1"/>
              <a:t>lipsa</a:t>
            </a:r>
            <a:r>
              <a:rPr lang="en-IE" dirty="0"/>
              <a:t> </a:t>
            </a:r>
            <a:r>
              <a:rPr lang="en-IE" dirty="0" err="1"/>
              <a:t>locurilor</a:t>
            </a:r>
            <a:r>
              <a:rPr lang="en-IE" dirty="0"/>
              <a:t> de </a:t>
            </a:r>
            <a:r>
              <a:rPr lang="en-IE" dirty="0" err="1"/>
              <a:t>munca</a:t>
            </a:r>
            <a:r>
              <a:rPr lang="en-IE" dirty="0"/>
              <a:t>.  </a:t>
            </a:r>
            <a:r>
              <a:rPr lang="ro-RO" dirty="0"/>
              <a:t>Un ansamblu </a:t>
            </a:r>
            <a:r>
              <a:rPr lang="en-IE" dirty="0" err="1"/>
              <a:t>folcloric</a:t>
            </a:r>
            <a:r>
              <a:rPr lang="ro-RO" dirty="0"/>
              <a:t> se implică 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anima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conserva</a:t>
            </a:r>
            <a:r>
              <a:rPr lang="en-IE" dirty="0"/>
              <a:t> </a:t>
            </a:r>
            <a:r>
              <a:rPr lang="en-IE" dirty="0" err="1"/>
              <a:t>patrimoniul</a:t>
            </a:r>
            <a:r>
              <a:rPr lang="en-IE" dirty="0"/>
              <a:t> </a:t>
            </a:r>
            <a:r>
              <a:rPr lang="ro-RO" dirty="0"/>
              <a:t>local</a:t>
            </a:r>
            <a:r>
              <a:rPr lang="en-IE" dirty="0"/>
              <a:t>. 
</a:t>
            </a:r>
            <a:endParaRPr lang="en-IE" dirty="0">
              <a:solidFill>
                <a:srgbClr val="7F4182"/>
              </a:solidFill>
            </a:endParaRPr>
          </a:p>
          <a:p>
            <a:endParaRPr lang="en-IE" dirty="0">
              <a:solidFill>
                <a:srgbClr val="7F4182"/>
              </a:solidFill>
            </a:endParaRPr>
          </a:p>
          <a:p>
            <a:endParaRPr lang="en-IE" dirty="0">
              <a:solidFill>
                <a:srgbClr val="7F4182"/>
              </a:solidFill>
            </a:endParaRPr>
          </a:p>
          <a:p>
            <a:endParaRPr lang="en-IE" dirty="0">
              <a:solidFill>
                <a:srgbClr val="7F4182"/>
              </a:solidFill>
            </a:endParaRPr>
          </a:p>
          <a:p>
            <a:endParaRPr lang="en-IE" dirty="0">
              <a:solidFill>
                <a:srgbClr val="7F4182"/>
              </a:solidFill>
            </a:endParaRPr>
          </a:p>
          <a:p>
            <a:endParaRPr lang="en-IE" dirty="0">
              <a:solidFill>
                <a:srgbClr val="7F4182"/>
              </a:solidFill>
            </a:endParaRPr>
          </a:p>
          <a:p>
            <a:endParaRPr lang="en-IE" dirty="0">
              <a:solidFill>
                <a:srgbClr val="7F4182"/>
              </a:solidFill>
            </a:endParaRP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  <p:pic>
        <p:nvPicPr>
          <p:cNvPr id="7" name="Online Media 2" title="Restart Communities - Gheorghita Ciocarlan - Representative of the Folklore Assembly">
            <a:hlinkClick r:id="" action="ppaction://media"/>
            <a:extLst>
              <a:ext uri="{FF2B5EF4-FFF2-40B4-BE49-F238E27FC236}">
                <a16:creationId xmlns:a16="http://schemas.microsoft.com/office/drawing/2014/main" id="{E4BF1018-0F24-4F03-8DF9-BDEA09707E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032820" y="2541279"/>
            <a:ext cx="6750794" cy="3797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6A07AA-19AD-43D6-8681-14C5DA1371FA}"/>
              </a:ext>
            </a:extLst>
          </p:cNvPr>
          <p:cNvSpPr txBox="1"/>
          <p:nvPr/>
        </p:nvSpPr>
        <p:spPr>
          <a:xfrm>
            <a:off x="2669541" y="6316325"/>
            <a:ext cx="8827368" cy="400110"/>
          </a:xfrm>
          <a:prstGeom prst="rect">
            <a:avLst/>
          </a:prstGeom>
          <a:solidFill>
            <a:srgbClr val="68BBAF"/>
          </a:solidFill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chemeClr val="bg1"/>
                </a:solidFill>
              </a:rPr>
              <a:t>Îmbrăcat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în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ro-RO" sz="2000" dirty="0">
                <a:solidFill>
                  <a:schemeClr val="bg1"/>
                </a:solidFill>
              </a:rPr>
              <a:t>costum popular</a:t>
            </a:r>
            <a:r>
              <a:rPr lang="en-IE" sz="2000" dirty="0">
                <a:solidFill>
                  <a:schemeClr val="bg1"/>
                </a:solidFill>
              </a:rPr>
              <a:t>, </a:t>
            </a:r>
            <a:r>
              <a:rPr lang="en-IE" sz="2000" dirty="0" err="1">
                <a:solidFill>
                  <a:schemeClr val="bg1"/>
                </a:solidFill>
              </a:rPr>
              <a:t>Gheorghi</a:t>
            </a:r>
            <a:r>
              <a:rPr lang="ro-RO" sz="2000" dirty="0" err="1">
                <a:solidFill>
                  <a:schemeClr val="bg1"/>
                </a:solidFill>
              </a:rPr>
              <a:t>ță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Cioc</a:t>
            </a:r>
            <a:r>
              <a:rPr lang="ro-RO" sz="2000" dirty="0">
                <a:solidFill>
                  <a:schemeClr val="bg1"/>
                </a:solidFill>
              </a:rPr>
              <a:t>â</a:t>
            </a:r>
            <a:r>
              <a:rPr lang="en-IE" sz="2000" dirty="0" err="1">
                <a:solidFill>
                  <a:schemeClr val="bg1"/>
                </a:solidFill>
              </a:rPr>
              <a:t>rlan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ro-RO" sz="2000" dirty="0">
                <a:solidFill>
                  <a:schemeClr val="bg1"/>
                </a:solidFill>
              </a:rPr>
              <a:t>prezintă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câteva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dintre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provocări</a:t>
            </a:r>
            <a:r>
              <a:rPr lang="ro-RO" sz="2000" dirty="0">
                <a:solidFill>
                  <a:schemeClr val="bg1"/>
                </a:solidFill>
              </a:rPr>
              <a:t>.</a:t>
            </a:r>
            <a:endParaRPr lang="en-I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96757063-CAC1-4730-B950-131E591E4F3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701159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Sligo Folk Park, </a:t>
            </a:r>
            <a:r>
              <a:rPr lang="en-IE" dirty="0" err="1">
                <a:solidFill>
                  <a:schemeClr val="bg1"/>
                </a:solidFill>
              </a:rPr>
              <a:t>Riverstown</a:t>
            </a:r>
            <a:r>
              <a:rPr lang="en-IE" dirty="0">
                <a:solidFill>
                  <a:schemeClr val="bg1"/>
                </a:solidFill>
              </a:rPr>
              <a:t> - </a:t>
            </a:r>
            <a:r>
              <a:rPr lang="en-IE" dirty="0" err="1">
                <a:solidFill>
                  <a:schemeClr val="bg1"/>
                </a:solidFill>
              </a:rPr>
              <a:t>turism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comunitar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sat</a:t>
            </a:r>
            <a:r>
              <a:rPr lang="ro-RO" dirty="0">
                <a:solidFill>
                  <a:schemeClr val="bg1"/>
                </a:solidFill>
              </a:rPr>
              <a:t>ele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vechi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9963" y="1511658"/>
            <a:ext cx="8912037" cy="1291231"/>
          </a:xfrm>
        </p:spPr>
        <p:txBody>
          <a:bodyPr/>
          <a:lstStyle/>
          <a:p>
            <a:r>
              <a:rPr lang="en-IE" dirty="0" err="1"/>
              <a:t>În</a:t>
            </a:r>
            <a:r>
              <a:rPr lang="en-IE" dirty="0"/>
              <a:t> 1990, un </a:t>
            </a:r>
            <a:r>
              <a:rPr lang="en-IE" dirty="0" err="1"/>
              <a:t>grup</a:t>
            </a:r>
            <a:r>
              <a:rPr lang="en-IE" dirty="0"/>
              <a:t> de </a:t>
            </a:r>
            <a:r>
              <a:rPr lang="ro-RO" dirty="0"/>
              <a:t>locuitori din</a:t>
            </a:r>
            <a:r>
              <a:rPr lang="en-IE" dirty="0"/>
              <a:t> </a:t>
            </a:r>
            <a:r>
              <a:rPr lang="en-IE" dirty="0" err="1"/>
              <a:t>Riverstown</a:t>
            </a:r>
            <a:r>
              <a:rPr lang="ro-RO" dirty="0"/>
              <a:t>, s-au reunit </a:t>
            </a:r>
            <a:r>
              <a:rPr lang="en-IE" dirty="0"/>
              <a:t>cu </a:t>
            </a:r>
            <a:r>
              <a:rPr lang="en-IE" dirty="0" err="1"/>
              <a:t>scopul</a:t>
            </a:r>
            <a:r>
              <a:rPr lang="en-IE" dirty="0"/>
              <a:t> de a </a:t>
            </a:r>
            <a:r>
              <a:rPr lang="en-IE" dirty="0" err="1"/>
              <a:t>aborda</a:t>
            </a:r>
            <a:r>
              <a:rPr lang="en-IE" dirty="0"/>
              <a:t> </a:t>
            </a:r>
            <a:r>
              <a:rPr lang="en-IE" dirty="0" err="1"/>
              <a:t>declinul</a:t>
            </a:r>
            <a:r>
              <a:rPr lang="en-IE" dirty="0"/>
              <a:t> rural </a:t>
            </a:r>
            <a:r>
              <a:rPr lang="en-IE" dirty="0" err="1"/>
              <a:t>foarte</a:t>
            </a:r>
            <a:r>
              <a:rPr lang="en-IE" dirty="0"/>
              <a:t> </a:t>
            </a:r>
            <a:r>
              <a:rPr lang="en-IE" dirty="0" err="1"/>
              <a:t>răspândit</a:t>
            </a:r>
            <a:r>
              <a:rPr lang="en-IE" dirty="0"/>
              <a:t> </a:t>
            </a:r>
            <a:r>
              <a:rPr lang="ro-RO" dirty="0"/>
              <a:t>în</a:t>
            </a:r>
            <a:r>
              <a:rPr lang="en-IE" dirty="0"/>
              <a:t> </a:t>
            </a:r>
            <a:r>
              <a:rPr lang="en-IE" dirty="0" err="1"/>
              <a:t>localit</a:t>
            </a:r>
            <a:r>
              <a:rPr lang="ro-RO" dirty="0" err="1"/>
              <a:t>ate</a:t>
            </a:r>
            <a:r>
              <a:rPr lang="en-IE" dirty="0"/>
              <a:t>. </a:t>
            </a:r>
            <a:r>
              <a:rPr lang="ro-RO" dirty="0"/>
              <a:t>Declinul era prezent î</a:t>
            </a:r>
            <a:r>
              <a:rPr lang="en-IE" dirty="0" err="1"/>
              <a:t>ntr</a:t>
            </a:r>
            <a:r>
              <a:rPr lang="en-IE" dirty="0"/>
              <a:t>-o </a:t>
            </a:r>
            <a:r>
              <a:rPr lang="en-IE" dirty="0" err="1"/>
              <a:t>varietate</a:t>
            </a:r>
            <a:r>
              <a:rPr lang="en-IE" dirty="0"/>
              <a:t> de </a:t>
            </a:r>
            <a:r>
              <a:rPr lang="en-IE" dirty="0" err="1"/>
              <a:t>medii</a:t>
            </a:r>
            <a:r>
              <a:rPr lang="en-IE" dirty="0"/>
              <a:t>, </a:t>
            </a:r>
            <a:r>
              <a:rPr lang="en-IE" dirty="0" err="1"/>
              <a:t>inclusiv</a:t>
            </a:r>
            <a:r>
              <a:rPr lang="en-IE" dirty="0"/>
              <a:t>: </a:t>
            </a:r>
            <a:r>
              <a:rPr lang="en-IE" dirty="0" err="1"/>
              <a:t>agricultură</a:t>
            </a:r>
            <a:r>
              <a:rPr lang="en-IE" dirty="0"/>
              <a:t>; </a:t>
            </a:r>
            <a:r>
              <a:rPr lang="en-IE" dirty="0" err="1"/>
              <a:t>afaceri</a:t>
            </a:r>
            <a:r>
              <a:rPr lang="en-IE" dirty="0"/>
              <a:t>; </a:t>
            </a:r>
            <a:r>
              <a:rPr lang="en-IE" dirty="0" err="1"/>
              <a:t>educație</a:t>
            </a:r>
            <a:r>
              <a:rPr lang="ro-RO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comunita</a:t>
            </a:r>
            <a:r>
              <a:rPr lang="ro-RO" dirty="0"/>
              <a:t>t</a:t>
            </a:r>
            <a:r>
              <a:rPr lang="en-IE" dirty="0"/>
              <a:t>e. </a:t>
            </a:r>
            <a:r>
              <a:rPr lang="ro-RO" dirty="0"/>
              <a:t>În scurt timp, acești lideri au luat măsuri pentru revitalizarea zonei.</a:t>
            </a:r>
            <a:r>
              <a:rPr lang="en-IE" dirty="0"/>
              <a:t>
</a:t>
            </a:r>
            <a:r>
              <a:rPr lang="en-IE" dirty="0" err="1"/>
              <a:t>Riverstown</a:t>
            </a:r>
            <a:r>
              <a:rPr lang="en-IE" dirty="0"/>
              <a:t> Enterprise Development (Sligo) Ltd., </a:t>
            </a:r>
            <a:r>
              <a:rPr lang="en-IE" dirty="0" err="1"/>
              <a:t>este</a:t>
            </a:r>
            <a:r>
              <a:rPr lang="en-IE" dirty="0"/>
              <a:t> o </a:t>
            </a:r>
            <a:r>
              <a:rPr lang="ro-RO" dirty="0"/>
              <a:t>societate cu răspundere</a:t>
            </a:r>
            <a:r>
              <a:rPr lang="en-IE" dirty="0"/>
              <a:t> </a:t>
            </a:r>
            <a:r>
              <a:rPr lang="en-IE" dirty="0" err="1"/>
              <a:t>limitată</a:t>
            </a:r>
            <a:r>
              <a:rPr lang="ro-RO" dirty="0"/>
              <a:t>, p</a:t>
            </a:r>
            <a:r>
              <a:rPr lang="en-IE" dirty="0"/>
              <a:t>rim</a:t>
            </a:r>
            <a:r>
              <a:rPr lang="ro-RO" dirty="0" err="1"/>
              <a:t>ul</a:t>
            </a:r>
            <a:r>
              <a:rPr lang="ro-RO" dirty="0"/>
              <a:t> său obiectiv fiind</a:t>
            </a:r>
            <a:r>
              <a:rPr lang="en-IE" dirty="0"/>
              <a:t> </a:t>
            </a:r>
            <a:r>
              <a:rPr lang="en-IE" dirty="0" err="1"/>
              <a:t>pregăti</a:t>
            </a:r>
            <a:r>
              <a:rPr lang="ro-RO" dirty="0"/>
              <a:t>rea</a:t>
            </a:r>
            <a:r>
              <a:rPr lang="en-IE" dirty="0"/>
              <a:t> un</a:t>
            </a:r>
            <a:r>
              <a:rPr lang="ro-RO" dirty="0"/>
              <a:t>ui</a:t>
            </a:r>
            <a:r>
              <a:rPr lang="en-IE" dirty="0"/>
              <a:t> plan de </a:t>
            </a:r>
            <a:r>
              <a:rPr lang="en-IE" dirty="0" err="1"/>
              <a:t>acțiune</a:t>
            </a:r>
            <a:r>
              <a:rPr lang="en-IE" dirty="0"/>
              <a:t> </a:t>
            </a:r>
            <a:r>
              <a:rPr lang="en-IE" dirty="0" err="1"/>
              <a:t>cuprinzător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localitate</a:t>
            </a:r>
            <a:r>
              <a:rPr lang="en-IE" dirty="0"/>
              <a:t>, care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vizeze</a:t>
            </a:r>
            <a:r>
              <a:rPr lang="en-IE" dirty="0"/>
              <a:t> </a:t>
            </a:r>
            <a:r>
              <a:rPr lang="en-IE" dirty="0" err="1"/>
              <a:t>transformarea</a:t>
            </a:r>
            <a:r>
              <a:rPr lang="en-IE" dirty="0"/>
              <a:t> </a:t>
            </a:r>
            <a:r>
              <a:rPr lang="en-IE" dirty="0" err="1"/>
              <a:t>zonei</a:t>
            </a:r>
            <a:r>
              <a:rPr lang="en-IE" dirty="0"/>
              <a:t> </a:t>
            </a:r>
            <a:r>
              <a:rPr lang="en-IE" dirty="0" err="1"/>
              <a:t>într</a:t>
            </a:r>
            <a:r>
              <a:rPr lang="en-IE" dirty="0"/>
              <a:t>-una </a:t>
            </a:r>
            <a:r>
              <a:rPr lang="en-IE" dirty="0" err="1"/>
              <a:t>atractivă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viabilă</a:t>
            </a:r>
            <a:r>
              <a:rPr lang="ro-RO" dirty="0"/>
              <a:t>,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care</a:t>
            </a:r>
            <a:r>
              <a:rPr lang="ro-RO" dirty="0"/>
              <a:t> oamenii să își dorească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locuiască</a:t>
            </a:r>
            <a:r>
              <a:rPr lang="en-IE" dirty="0"/>
              <a:t>,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muncească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să-și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ro-RO" dirty="0" err="1"/>
              <a:t>temeieze</a:t>
            </a:r>
            <a:r>
              <a:rPr lang="en-IE" dirty="0"/>
              <a:t> o </a:t>
            </a:r>
            <a:r>
              <a:rPr lang="en-IE" dirty="0" err="1"/>
              <a:t>familie</a:t>
            </a:r>
            <a:r>
              <a:rPr lang="en-IE" dirty="0"/>
              <a:t>. Au </a:t>
            </a:r>
            <a:r>
              <a:rPr lang="en-IE" dirty="0" err="1"/>
              <a:t>fost</a:t>
            </a:r>
            <a:r>
              <a:rPr lang="en-IE" dirty="0"/>
              <a:t> </a:t>
            </a:r>
            <a:r>
              <a:rPr lang="en-IE" dirty="0" err="1"/>
              <a:t>întreprinse</a:t>
            </a:r>
            <a:r>
              <a:rPr lang="en-IE" dirty="0"/>
              <a:t> o </a:t>
            </a:r>
            <a:r>
              <a:rPr lang="en-IE" dirty="0" err="1"/>
              <a:t>serie</a:t>
            </a:r>
            <a:r>
              <a:rPr lang="en-IE" dirty="0"/>
              <a:t> de </a:t>
            </a:r>
            <a:r>
              <a:rPr lang="en-IE" dirty="0" err="1"/>
              <a:t>proiecte</a:t>
            </a:r>
            <a:r>
              <a:rPr lang="en-IE" dirty="0"/>
              <a:t> care au </a:t>
            </a:r>
            <a:r>
              <a:rPr lang="en-IE" dirty="0" err="1"/>
              <a:t>contribuit</a:t>
            </a:r>
            <a:r>
              <a:rPr lang="en-IE" dirty="0"/>
              <a:t> la </a:t>
            </a:r>
            <a:r>
              <a:rPr lang="en-IE" dirty="0" err="1"/>
              <a:t>îmbunătățirea</a:t>
            </a:r>
            <a:r>
              <a:rPr lang="en-IE" dirty="0"/>
              <a:t> </a:t>
            </a:r>
            <a:r>
              <a:rPr lang="en-IE" dirty="0" err="1"/>
              <a:t>mediului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sat </a:t>
            </a:r>
            <a:r>
              <a:rPr lang="en-IE" dirty="0" err="1"/>
              <a:t>și</a:t>
            </a:r>
            <a:r>
              <a:rPr lang="en-IE" dirty="0"/>
              <a:t> au </a:t>
            </a:r>
            <a:r>
              <a:rPr lang="en-IE" dirty="0" err="1"/>
              <a:t>oferit</a:t>
            </a:r>
            <a:r>
              <a:rPr lang="en-IE" dirty="0"/>
              <a:t> </a:t>
            </a:r>
            <a:r>
              <a:rPr lang="en-IE" dirty="0" err="1"/>
              <a:t>locuri</a:t>
            </a:r>
            <a:r>
              <a:rPr lang="en-IE" dirty="0"/>
              <a:t> de </a:t>
            </a:r>
            <a:r>
              <a:rPr lang="en-IE" dirty="0" err="1"/>
              <a:t>muncă</a:t>
            </a:r>
            <a:r>
              <a:rPr lang="en-IE" dirty="0"/>
              <a:t> </a:t>
            </a:r>
            <a:r>
              <a:rPr lang="en-IE" dirty="0" err="1"/>
              <a:t>localnicilor</a:t>
            </a:r>
            <a:r>
              <a:rPr lang="en-IE" dirty="0"/>
              <a:t>. </a:t>
            </a:r>
            <a:r>
              <a:rPr lang="ro-RO" dirty="0"/>
              <a:t>Unul dintre proiecte a fost Parcul </a:t>
            </a:r>
            <a:r>
              <a:rPr lang="en-IE" dirty="0"/>
              <a:t>Sligo Folk</a:t>
            </a:r>
            <a:r>
              <a:rPr lang="ro-RO" dirty="0"/>
              <a:t>, acesta fiind</a:t>
            </a:r>
            <a:r>
              <a:rPr lang="en-IE" dirty="0"/>
              <a:t> o </a:t>
            </a:r>
            <a:r>
              <a:rPr lang="en-IE" dirty="0" err="1"/>
              <a:t>atracție</a:t>
            </a:r>
            <a:r>
              <a:rPr lang="en-IE" dirty="0"/>
              <a:t> </a:t>
            </a:r>
            <a:r>
              <a:rPr lang="en-IE" dirty="0" err="1"/>
              <a:t>bazată</a:t>
            </a:r>
            <a:r>
              <a:rPr lang="en-IE" dirty="0"/>
              <a:t> pe </a:t>
            </a:r>
            <a:r>
              <a:rPr lang="en-IE" dirty="0" err="1"/>
              <a:t>comunitate</a:t>
            </a:r>
            <a:r>
              <a:rPr lang="ro-RO" dirty="0"/>
              <a:t> care</a:t>
            </a:r>
            <a:r>
              <a:rPr lang="en-IE" dirty="0"/>
              <a:t> </a:t>
            </a:r>
            <a:r>
              <a:rPr lang="en-IE" dirty="0" err="1"/>
              <a:t>oferă</a:t>
            </a:r>
            <a:r>
              <a:rPr lang="en-IE" dirty="0"/>
              <a:t> o </a:t>
            </a:r>
            <a:r>
              <a:rPr lang="en-IE" dirty="0" err="1"/>
              <a:t>experiență</a:t>
            </a:r>
            <a:r>
              <a:rPr lang="en-IE" dirty="0"/>
              <a:t> </a:t>
            </a:r>
            <a:r>
              <a:rPr lang="en-IE" dirty="0" err="1"/>
              <a:t>adevărată</a:t>
            </a:r>
            <a:r>
              <a:rPr lang="en-IE" dirty="0"/>
              <a:t> a </a:t>
            </a:r>
            <a:r>
              <a:rPr lang="en-IE" dirty="0" err="1"/>
              <a:t>vieții</a:t>
            </a:r>
            <a:r>
              <a:rPr lang="en-IE" dirty="0"/>
              <a:t> </a:t>
            </a:r>
            <a:r>
              <a:rPr lang="en-IE" dirty="0" err="1"/>
              <a:t>rurale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patrimoniului</a:t>
            </a:r>
            <a:r>
              <a:rPr lang="en-IE" dirty="0"/>
              <a:t> </a:t>
            </a:r>
            <a:r>
              <a:rPr lang="en-IE" dirty="0" err="1"/>
              <a:t>irlandez</a:t>
            </a:r>
            <a:r>
              <a:rPr lang="en-IE" dirty="0"/>
              <a:t> </a:t>
            </a:r>
            <a:r>
              <a:rPr lang="ro-RO" dirty="0"/>
              <a:t>de </a:t>
            </a:r>
            <a:r>
              <a:rPr lang="en-IE" dirty="0"/>
              <a:t>la </a:t>
            </a:r>
            <a:r>
              <a:rPr lang="en-IE" dirty="0" err="1"/>
              <a:t>sfârșitul</a:t>
            </a:r>
            <a:r>
              <a:rPr lang="en-IE" dirty="0"/>
              <a:t> </a:t>
            </a:r>
            <a:r>
              <a:rPr lang="en-IE" dirty="0" err="1"/>
              <a:t>secolului</a:t>
            </a:r>
            <a:r>
              <a:rPr lang="en-IE" dirty="0"/>
              <a:t> al XIX-lea. 
</a:t>
            </a:r>
            <a:r>
              <a:rPr lang="en-IE" dirty="0">
                <a:solidFill>
                  <a:srgbClr val="7F4182"/>
                </a:solidFill>
              </a:rPr>
              <a:t>AFLAȚI MAI MULTE</a:t>
            </a:r>
            <a:r>
              <a:rPr lang="en-IE" dirty="0"/>
              <a:t>: </a:t>
            </a:r>
            <a:r>
              <a:rPr lang="en-IE" dirty="0">
                <a:solidFill>
                  <a:srgbClr val="7F4182"/>
                </a:solidFill>
                <a:hlinkClick r:id="rId4"/>
              </a:rPr>
              <a:t>https://sligofolkpark.com/</a:t>
            </a:r>
            <a:r>
              <a:rPr lang="en-IE" dirty="0">
                <a:solidFill>
                  <a:srgbClr val="7F4182"/>
                </a:solidFill>
              </a:rPr>
              <a:t> </a:t>
            </a:r>
            <a:endParaRPr lang="en-IE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endParaRPr lang="en-IE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77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BD6B75-0684-4AC0-8490-EF88390E6F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612984"/>
            <a:ext cx="11545518" cy="1546078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Placemaking</a:t>
            </a:r>
            <a:r>
              <a:rPr lang="ro-RO" dirty="0"/>
              <a:t>-</a:t>
            </a:r>
            <a:r>
              <a:rPr lang="ro-RO" dirty="0" err="1"/>
              <a:t>ul</a:t>
            </a:r>
            <a:r>
              <a:rPr lang="ro-RO" dirty="0"/>
              <a:t> tactic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procesul</a:t>
            </a:r>
            <a:r>
              <a:rPr lang="en-IE" dirty="0"/>
              <a:t> de </a:t>
            </a:r>
            <a:r>
              <a:rPr lang="en-IE" dirty="0" err="1"/>
              <a:t>creare</a:t>
            </a:r>
            <a:r>
              <a:rPr lang="ro-RO" dirty="0"/>
              <a:t> a unor</a:t>
            </a:r>
            <a:r>
              <a:rPr lang="en-IE" dirty="0"/>
              <a:t> </a:t>
            </a:r>
            <a:r>
              <a:rPr lang="en-IE" dirty="0" err="1"/>
              <a:t>locuri</a:t>
            </a:r>
            <a:r>
              <a:rPr lang="en-IE" dirty="0"/>
              <a:t> de </a:t>
            </a:r>
            <a:r>
              <a:rPr lang="en-IE" dirty="0" err="1"/>
              <a:t>calitate</a:t>
            </a:r>
            <a:r>
              <a:rPr lang="en-IE" dirty="0"/>
              <a:t>, care </a:t>
            </a:r>
            <a:r>
              <a:rPr lang="en-IE" dirty="0" err="1"/>
              <a:t>utilizează</a:t>
            </a:r>
            <a:r>
              <a:rPr lang="en-IE" dirty="0"/>
              <a:t> o </a:t>
            </a:r>
            <a:r>
              <a:rPr lang="en-IE" dirty="0" err="1"/>
              <a:t>abordare</a:t>
            </a:r>
            <a:r>
              <a:rPr lang="en-IE" dirty="0"/>
              <a:t> </a:t>
            </a:r>
            <a:r>
              <a:rPr lang="en-IE" dirty="0" err="1"/>
              <a:t>etapizat</a:t>
            </a:r>
            <a:r>
              <a:rPr lang="ro-RO" dirty="0"/>
              <a:t>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ro-RO" dirty="0"/>
              <a:t>produce schimbare. Acest </a:t>
            </a:r>
            <a:r>
              <a:rPr lang="ro-RO" dirty="0" err="1"/>
              <a:t>process</a:t>
            </a:r>
            <a:r>
              <a:rPr lang="ro-RO" dirty="0"/>
              <a:t> </a:t>
            </a:r>
            <a:r>
              <a:rPr lang="en-IE" dirty="0" err="1"/>
              <a:t>începe</a:t>
            </a:r>
            <a:r>
              <a:rPr lang="en-IE" dirty="0"/>
              <a:t> cu un </a:t>
            </a:r>
            <a:r>
              <a:rPr lang="en-IE" dirty="0" err="1"/>
              <a:t>angajament</a:t>
            </a:r>
            <a:r>
              <a:rPr lang="en-IE" dirty="0"/>
              <a:t> pe termen </a:t>
            </a:r>
            <a:r>
              <a:rPr lang="en-IE" dirty="0" err="1"/>
              <a:t>scurt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așteptări</a:t>
            </a:r>
            <a:r>
              <a:rPr lang="ro-RO" dirty="0"/>
              <a:t> </a:t>
            </a:r>
            <a:r>
              <a:rPr lang="en-IE" dirty="0" err="1"/>
              <a:t>realiste</a:t>
            </a:r>
            <a:r>
              <a:rPr lang="en-IE" dirty="0"/>
              <a:t>, care pot </a:t>
            </a:r>
            <a:r>
              <a:rPr lang="en-IE" dirty="0" err="1"/>
              <a:t>începe</a:t>
            </a:r>
            <a:r>
              <a:rPr lang="en-IE" dirty="0"/>
              <a:t> rapid (</a:t>
            </a:r>
            <a:r>
              <a:rPr lang="en-IE" dirty="0" err="1"/>
              <a:t>și</a:t>
            </a:r>
            <a:r>
              <a:rPr lang="en-IE" dirty="0"/>
              <a:t>, </a:t>
            </a:r>
            <a:r>
              <a:rPr lang="en-IE" dirty="0" err="1"/>
              <a:t>adesea</a:t>
            </a:r>
            <a:r>
              <a:rPr lang="en-IE" dirty="0"/>
              <a:t>, la </a:t>
            </a:r>
            <a:r>
              <a:rPr lang="en-IE" dirty="0" err="1"/>
              <a:t>costuri</a:t>
            </a:r>
            <a:r>
              <a:rPr lang="en-IE" dirty="0"/>
              <a:t> </a:t>
            </a:r>
            <a:r>
              <a:rPr lang="en-IE" dirty="0" err="1"/>
              <a:t>reduse</a:t>
            </a:r>
            <a:r>
              <a:rPr lang="en-IE" dirty="0"/>
              <a:t>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AEDA8-52FB-439A-B354-4EEE9441DD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4800" dirty="0"/>
              <a:t>SECȚIUNEA A PATRA: Placemaking tactic
</a:t>
            </a:r>
            <a:endParaRPr lang="en-IE" sz="4800" dirty="0"/>
          </a:p>
        </p:txBody>
      </p:sp>
      <p:pic>
        <p:nvPicPr>
          <p:cNvPr id="8" name="Picture Placeholder 7" descr="A building with graffiti on the side of a road&#10;&#10;Description automatically generated">
            <a:extLst>
              <a:ext uri="{FF2B5EF4-FFF2-40B4-BE49-F238E27FC236}">
                <a16:creationId xmlns:a16="http://schemas.microsoft.com/office/drawing/2014/main" id="{0F2DE1A8-D044-4711-8FE7-D8D4C5B0EA0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3033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BC926-87FF-487B-858D-D56CD60D59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70483" y="1884144"/>
            <a:ext cx="6516414" cy="3631644"/>
          </a:xfrm>
        </p:spPr>
        <p:txBody>
          <a:bodyPr/>
          <a:lstStyle/>
          <a:p>
            <a:r>
              <a:rPr lang="ro-RO" dirty="0"/>
              <a:t>P</a:t>
            </a:r>
            <a:r>
              <a:rPr lang="en-IE" dirty="0"/>
              <a:t>lacemaking</a:t>
            </a:r>
            <a:r>
              <a:rPr lang="ro-RO" dirty="0"/>
              <a:t>-</a:t>
            </a:r>
            <a:r>
              <a:rPr lang="ro-RO" dirty="0" err="1"/>
              <a:t>ul</a:t>
            </a:r>
            <a:r>
              <a:rPr lang="ro-RO" dirty="0"/>
              <a:t> tactic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o </a:t>
            </a:r>
            <a:r>
              <a:rPr lang="en-IE" dirty="0" err="1"/>
              <a:t>abordare</a:t>
            </a:r>
            <a:r>
              <a:rPr lang="en-IE" dirty="0"/>
              <a:t> din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popular</a:t>
            </a:r>
            <a:r>
              <a:rPr lang="ro-RO" dirty="0"/>
              <a:t>ă pentru</a:t>
            </a:r>
            <a:r>
              <a:rPr lang="en-IE" dirty="0"/>
              <a:t> </a:t>
            </a:r>
            <a:r>
              <a:rPr lang="en-IE" dirty="0" err="1"/>
              <a:t>planificare</a:t>
            </a:r>
            <a:r>
              <a:rPr lang="ro-RO" dirty="0"/>
              <a:t>. Aceasta</a:t>
            </a:r>
            <a:r>
              <a:rPr lang="en-IE" dirty="0"/>
              <a:t> </a:t>
            </a:r>
            <a:r>
              <a:rPr lang="en-IE" dirty="0" err="1"/>
              <a:t>pune</a:t>
            </a:r>
            <a:r>
              <a:rPr lang="en-IE" dirty="0"/>
              <a:t> accent pe </a:t>
            </a:r>
            <a:r>
              <a:rPr lang="en-IE" dirty="0" err="1"/>
              <a:t>proiecte</a:t>
            </a:r>
            <a:r>
              <a:rPr lang="en-IE" dirty="0"/>
              <a:t> de </a:t>
            </a:r>
            <a:r>
              <a:rPr lang="en-IE" dirty="0" err="1"/>
              <a:t>testare</a:t>
            </a:r>
            <a:r>
              <a:rPr lang="en-IE" dirty="0"/>
              <a:t> </a:t>
            </a:r>
            <a:r>
              <a:rPr lang="ro-RO" dirty="0"/>
              <a:t>într-un mod etapizat,</a:t>
            </a:r>
            <a:r>
              <a:rPr lang="en-IE" dirty="0"/>
              <a:t> </a:t>
            </a:r>
            <a:r>
              <a:rPr lang="ro-RO" dirty="0"/>
              <a:t>și nu </a:t>
            </a:r>
            <a:r>
              <a:rPr lang="en-IE" dirty="0" err="1"/>
              <a:t>construirea</a:t>
            </a:r>
            <a:r>
              <a:rPr lang="ro-RO" dirty="0"/>
              <a:t> unor</a:t>
            </a:r>
            <a:r>
              <a:rPr lang="en-IE" dirty="0"/>
              <a:t> </a:t>
            </a:r>
            <a:r>
              <a:rPr lang="en-IE" dirty="0" err="1"/>
              <a:t>proiecte</a:t>
            </a:r>
            <a:r>
              <a:rPr lang="en-IE" dirty="0"/>
              <a:t> direct de </a:t>
            </a:r>
            <a:r>
              <a:rPr lang="ro-RO" dirty="0"/>
              <a:t>plan. </a:t>
            </a:r>
            <a:r>
              <a:rPr lang="ro-RO" dirty="0" err="1"/>
              <a:t>Proiectle</a:t>
            </a:r>
            <a:r>
              <a:rPr lang="ro-RO" dirty="0"/>
              <a:t> de </a:t>
            </a:r>
            <a:r>
              <a:rPr lang="en-IE" dirty="0"/>
              <a:t>Placemaking</a:t>
            </a:r>
            <a:r>
              <a:rPr lang="ro-RO" dirty="0"/>
              <a:t> tactic</a:t>
            </a:r>
            <a:r>
              <a:rPr lang="en-IE" dirty="0"/>
              <a:t> de </a:t>
            </a:r>
            <a:r>
              <a:rPr lang="en-IE" dirty="0" err="1"/>
              <a:t>multe</a:t>
            </a:r>
            <a:r>
              <a:rPr lang="en-IE" dirty="0"/>
              <a:t> </a:t>
            </a:r>
            <a:r>
              <a:rPr lang="en-IE" dirty="0" err="1"/>
              <a:t>ori</a:t>
            </a:r>
            <a:r>
              <a:rPr lang="en-IE" dirty="0"/>
              <a:t> </a:t>
            </a:r>
            <a:r>
              <a:rPr lang="en-IE" dirty="0" err="1"/>
              <a:t>încep</a:t>
            </a:r>
            <a:r>
              <a:rPr lang="en-IE" dirty="0"/>
              <a:t> ca </a:t>
            </a:r>
            <a:r>
              <a:rPr lang="en-IE" dirty="0" err="1"/>
              <a:t>demonstrații</a:t>
            </a:r>
            <a:r>
              <a:rPr lang="en-IE" dirty="0"/>
              <a:t>, </a:t>
            </a:r>
            <a:r>
              <a:rPr lang="en-IE" dirty="0" err="1"/>
              <a:t>devin</a:t>
            </a:r>
            <a:r>
              <a:rPr lang="en-IE" dirty="0"/>
              <a:t> </a:t>
            </a:r>
            <a:r>
              <a:rPr lang="en-IE" dirty="0" err="1"/>
              <a:t>proiecte</a:t>
            </a:r>
            <a:r>
              <a:rPr lang="en-IE" dirty="0"/>
              <a:t> pilot,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apoi</a:t>
            </a:r>
            <a:r>
              <a:rPr lang="en-IE" dirty="0"/>
              <a:t>,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cazul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care </a:t>
            </a:r>
            <a:r>
              <a:rPr lang="ro-RO" dirty="0"/>
              <a:t>au</a:t>
            </a:r>
            <a:r>
              <a:rPr lang="en-IE" dirty="0"/>
              <a:t> </a:t>
            </a:r>
            <a:r>
              <a:rPr lang="en-IE" dirty="0" err="1"/>
              <a:t>succes</a:t>
            </a:r>
            <a:r>
              <a:rPr lang="en-IE" dirty="0"/>
              <a:t>, sunt in</a:t>
            </a:r>
            <a:r>
              <a:rPr lang="ro-RO" dirty="0" err="1"/>
              <a:t>mplementate</a:t>
            </a:r>
            <a:r>
              <a:rPr lang="en-IE" dirty="0"/>
              <a:t> permanent. 
</a:t>
            </a:r>
            <a:r>
              <a:rPr lang="en-IE" b="1" dirty="0" err="1">
                <a:solidFill>
                  <a:srgbClr val="7F4182"/>
                </a:solidFill>
              </a:rPr>
              <a:t>Proiecte</a:t>
            </a:r>
            <a:r>
              <a:rPr lang="en-IE" b="1" dirty="0">
                <a:solidFill>
                  <a:srgbClr val="7F4182"/>
                </a:solidFill>
              </a:rPr>
              <a:t>: </a:t>
            </a:r>
            <a:r>
              <a:rPr lang="ro-RO" dirty="0" err="1"/>
              <a:t>Ma</a:t>
            </a:r>
            <a:r>
              <a:rPr lang="en-IE" dirty="0" err="1"/>
              <a:t>gazin</a:t>
            </a:r>
            <a:r>
              <a:rPr lang="ro-RO" dirty="0"/>
              <a:t>e</a:t>
            </a:r>
            <a:r>
              <a:rPr lang="en-IE" dirty="0"/>
              <a:t> </a:t>
            </a:r>
            <a:r>
              <a:rPr lang="en-IE" dirty="0" err="1"/>
              <a:t>comunitar</a:t>
            </a:r>
            <a:r>
              <a:rPr lang="ro-RO" dirty="0"/>
              <a:t>e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transformarea</a:t>
            </a:r>
            <a:r>
              <a:rPr lang="en-IE" dirty="0"/>
              <a:t> </a:t>
            </a:r>
            <a:r>
              <a:rPr lang="en-IE" dirty="0" err="1"/>
              <a:t>temporară</a:t>
            </a:r>
            <a:r>
              <a:rPr lang="en-IE" dirty="0"/>
              <a:t> a </a:t>
            </a:r>
            <a:r>
              <a:rPr lang="en-IE" dirty="0" err="1"/>
              <a:t>unui</a:t>
            </a:r>
            <a:r>
              <a:rPr lang="en-IE" dirty="0"/>
              <a:t> </a:t>
            </a:r>
            <a:r>
              <a:rPr lang="en-IE" dirty="0" err="1"/>
              <a:t>depozit</a:t>
            </a:r>
            <a:r>
              <a:rPr lang="en-IE" dirty="0"/>
              <a:t> </a:t>
            </a:r>
            <a:r>
              <a:rPr lang="en-IE" dirty="0" err="1"/>
              <a:t>într</a:t>
            </a:r>
            <a:r>
              <a:rPr lang="en-IE" dirty="0"/>
              <a:t>-un </a:t>
            </a:r>
            <a:r>
              <a:rPr lang="en-IE" dirty="0" err="1"/>
              <a:t>spațiu</a:t>
            </a:r>
            <a:r>
              <a:rPr lang="en-IE" dirty="0"/>
              <a:t> de </a:t>
            </a:r>
            <a:r>
              <a:rPr lang="en-IE" dirty="0" err="1"/>
              <a:t>afaceri</a:t>
            </a:r>
            <a:r>
              <a:rPr lang="en-IE" dirty="0"/>
              <a:t>
</a:t>
            </a:r>
            <a:r>
              <a:rPr lang="en-IE" b="1" dirty="0" err="1">
                <a:solidFill>
                  <a:srgbClr val="7F4182"/>
                </a:solidFill>
              </a:rPr>
              <a:t>Activitati</a:t>
            </a:r>
            <a:r>
              <a:rPr lang="en-IE" b="1" dirty="0">
                <a:solidFill>
                  <a:srgbClr val="7F4182"/>
                </a:solidFill>
              </a:rPr>
              <a:t>: </a:t>
            </a:r>
            <a:r>
              <a:rPr lang="en-IE" dirty="0" err="1"/>
              <a:t>conversii</a:t>
            </a:r>
            <a:r>
              <a:rPr lang="en-IE" dirty="0"/>
              <a:t> de </a:t>
            </a:r>
            <a:r>
              <a:rPr lang="en-IE" dirty="0" err="1"/>
              <a:t>locuri</a:t>
            </a:r>
            <a:r>
              <a:rPr lang="en-IE" dirty="0"/>
              <a:t> de </a:t>
            </a:r>
            <a:r>
              <a:rPr lang="en-IE" dirty="0" err="1"/>
              <a:t>parcare</a:t>
            </a:r>
            <a:r>
              <a:rPr lang="en-IE" dirty="0"/>
              <a:t>, </a:t>
            </a:r>
            <a:r>
              <a:rPr lang="en-IE" dirty="0" err="1"/>
              <a:t>plimbari</a:t>
            </a:r>
            <a:r>
              <a:rPr lang="en-IE" dirty="0"/>
              <a:t> </a:t>
            </a:r>
            <a:r>
              <a:rPr lang="en-IE" dirty="0" err="1"/>
              <a:t>istorice</a:t>
            </a:r>
            <a:r>
              <a:rPr lang="en-IE" dirty="0"/>
              <a:t> </a:t>
            </a:r>
            <a:r>
              <a:rPr lang="en-IE" dirty="0" err="1"/>
              <a:t>autoghidate</a:t>
            </a:r>
            <a:r>
              <a:rPr lang="ro-RO" dirty="0"/>
              <a:t>.</a:t>
            </a:r>
            <a:r>
              <a:rPr lang="en-IE" dirty="0"/>
              <a:t>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F9E1-A01B-41A0-A8AD-2FC8E2924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70483" y="767883"/>
            <a:ext cx="5579898" cy="857158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7F4182"/>
                </a:solidFill>
                <a:latin typeface="Roboto"/>
              </a:rPr>
              <a:t>Placemaking tactic</a:t>
            </a:r>
            <a:endParaRPr lang="en-IE" dirty="0">
              <a:solidFill>
                <a:srgbClr val="7F4182"/>
              </a:solidFill>
            </a:endParaRP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A3600CEA-BF5F-4F87-9BCC-7F6DCFD6DA11}"/>
              </a:ext>
            </a:extLst>
          </p:cNvPr>
          <p:cNvSpPr txBox="1"/>
          <p:nvPr/>
        </p:nvSpPr>
        <p:spPr>
          <a:xfrm>
            <a:off x="115614" y="6530457"/>
            <a:ext cx="128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2"/>
              </a:rPr>
              <a:t>Source</a:t>
            </a:r>
            <a:endParaRPr lang="en-IE" sz="1000" dirty="0"/>
          </a:p>
        </p:txBody>
      </p:sp>
      <p:pic>
        <p:nvPicPr>
          <p:cNvPr id="9" name="Picture Placeholder 8" descr="A city street&#10;&#10;Description automatically generated">
            <a:extLst>
              <a:ext uri="{FF2B5EF4-FFF2-40B4-BE49-F238E27FC236}">
                <a16:creationId xmlns:a16="http://schemas.microsoft.com/office/drawing/2014/main" id="{6EA635B0-5F26-43C1-9CC8-B2A7234ECA9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667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0" name="Picture 4" descr="urban activism. tactical urbanism. placemaking. | Inspirational quotes,  Infographic, Words of wisdom">
            <a:extLst>
              <a:ext uri="{FF2B5EF4-FFF2-40B4-BE49-F238E27FC236}">
                <a16:creationId xmlns:a16="http://schemas.microsoft.com/office/drawing/2014/main" id="{6DB521DA-A558-4906-AF86-5A89970E1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53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BC926-87FF-487B-858D-D56CD60D59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70483" y="1882000"/>
            <a:ext cx="6516414" cy="4879739"/>
          </a:xfrm>
        </p:spPr>
        <p:txBody>
          <a:bodyPr/>
          <a:lstStyle/>
          <a:p>
            <a:r>
              <a:rPr lang="en-IE" dirty="0"/>
              <a:t>Urbanism</a:t>
            </a:r>
            <a:r>
              <a:rPr lang="ro-RO" dirty="0" err="1"/>
              <a:t>ul</a:t>
            </a:r>
            <a:r>
              <a:rPr lang="ro-RO" dirty="0"/>
              <a:t> tactic</a:t>
            </a:r>
            <a:r>
              <a:rPr lang="en-IE" dirty="0"/>
              <a:t> </a:t>
            </a:r>
            <a:r>
              <a:rPr lang="en-IE" dirty="0" err="1"/>
              <a:t>utilizează</a:t>
            </a:r>
            <a:r>
              <a:rPr lang="en-IE" dirty="0"/>
              <a:t> o </a:t>
            </a:r>
            <a:r>
              <a:rPr lang="en-IE" dirty="0" err="1"/>
              <a:t>varietate</a:t>
            </a:r>
            <a:r>
              <a:rPr lang="en-IE" dirty="0"/>
              <a:t> </a:t>
            </a:r>
            <a:r>
              <a:rPr lang="en-IE" dirty="0" err="1"/>
              <a:t>abordări</a:t>
            </a:r>
            <a:r>
              <a:rPr lang="en-IE" dirty="0"/>
              <a:t> </a:t>
            </a:r>
            <a:r>
              <a:rPr lang="en-IE" dirty="0" err="1"/>
              <a:t>temporare</a:t>
            </a:r>
            <a:r>
              <a:rPr lang="ro-RO" dirty="0"/>
              <a:t> la costuri reduse</a:t>
            </a:r>
            <a:r>
              <a:rPr lang="en-IE" dirty="0"/>
              <a:t>, care </a:t>
            </a:r>
            <a:r>
              <a:rPr lang="en-IE" dirty="0" err="1"/>
              <a:t>caută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îmbunătățească</a:t>
            </a:r>
            <a:r>
              <a:rPr lang="en-IE" dirty="0"/>
              <a:t> </a:t>
            </a:r>
            <a:r>
              <a:rPr lang="en-IE" dirty="0" err="1"/>
              <a:t>serviciile</a:t>
            </a:r>
            <a:r>
              <a:rPr lang="en-IE" dirty="0"/>
              <a:t> urbane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inspi</a:t>
            </a:r>
            <a:r>
              <a:rPr lang="ro-RO" dirty="0" err="1"/>
              <a:t>ră</a:t>
            </a:r>
            <a:r>
              <a:rPr lang="ro-RO" dirty="0"/>
              <a:t> la noi</a:t>
            </a:r>
            <a:r>
              <a:rPr lang="en-IE" dirty="0"/>
              <a:t> </a:t>
            </a:r>
            <a:r>
              <a:rPr lang="en-IE" dirty="0" err="1"/>
              <a:t>posibilități</a:t>
            </a:r>
            <a:r>
              <a:rPr lang="en-IE" dirty="0"/>
              <a:t> de transport </a:t>
            </a:r>
            <a:r>
              <a:rPr lang="en-IE" dirty="0" err="1"/>
              <a:t>alternativ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alte</a:t>
            </a:r>
            <a:r>
              <a:rPr lang="en-IE" dirty="0"/>
              <a:t> </a:t>
            </a:r>
            <a:r>
              <a:rPr lang="en-IE" dirty="0" err="1"/>
              <a:t>opțiuni</a:t>
            </a:r>
            <a:r>
              <a:rPr lang="en-IE" dirty="0"/>
              <a:t> de </a:t>
            </a:r>
            <a:r>
              <a:rPr lang="en-IE" dirty="0" err="1"/>
              <a:t>infrastructură</a:t>
            </a:r>
            <a:r>
              <a:rPr lang="en-IE" dirty="0"/>
              <a:t>. 
</a:t>
            </a:r>
            <a:r>
              <a:rPr lang="en-IE" dirty="0" err="1"/>
              <a:t>Urbanismul</a:t>
            </a:r>
            <a:r>
              <a:rPr lang="en-IE" dirty="0"/>
              <a:t> tactic </a:t>
            </a:r>
            <a:r>
              <a:rPr lang="en-IE" dirty="0" err="1"/>
              <a:t>poate</a:t>
            </a:r>
            <a:r>
              <a:rPr lang="en-IE" dirty="0"/>
              <a:t> fi </a:t>
            </a:r>
            <a:r>
              <a:rPr lang="en-IE" dirty="0" err="1"/>
              <a:t>folosit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descoperi</a:t>
            </a:r>
            <a:r>
              <a:rPr lang="en-IE" dirty="0"/>
              <a:t> </a:t>
            </a:r>
            <a:r>
              <a:rPr lang="en-IE" dirty="0" err="1"/>
              <a:t>valoarea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demonstra</a:t>
            </a:r>
            <a:r>
              <a:rPr lang="en-IE" dirty="0"/>
              <a:t> </a:t>
            </a:r>
            <a:r>
              <a:rPr lang="en-IE" dirty="0" err="1"/>
              <a:t>modul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care un </a:t>
            </a:r>
            <a:r>
              <a:rPr lang="en-IE" dirty="0" err="1"/>
              <a:t>spațiu</a:t>
            </a:r>
            <a:r>
              <a:rPr lang="en-IE" dirty="0"/>
              <a:t> s</a:t>
            </a:r>
            <a:r>
              <a:rPr lang="ro-RO" dirty="0" err="1"/>
              <a:t>lab</a:t>
            </a:r>
            <a:r>
              <a:rPr lang="ro-RO" dirty="0"/>
              <a:t> </a:t>
            </a:r>
            <a:r>
              <a:rPr lang="en-IE" dirty="0" err="1"/>
              <a:t>utilizat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putea</a:t>
            </a:r>
            <a:r>
              <a:rPr lang="en-IE" dirty="0"/>
              <a:t> fi </a:t>
            </a:r>
            <a:r>
              <a:rPr lang="en-IE" dirty="0" err="1"/>
              <a:t>transformat</a:t>
            </a:r>
            <a:r>
              <a:rPr lang="ro-RO" dirty="0"/>
              <a:t>,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contribui</a:t>
            </a:r>
            <a:r>
              <a:rPr lang="en-IE" dirty="0"/>
              <a:t> la </a:t>
            </a:r>
            <a:r>
              <a:rPr lang="en-IE" dirty="0" err="1"/>
              <a:t>siguranț</a:t>
            </a:r>
            <a:r>
              <a:rPr lang="ro-RO" dirty="0"/>
              <a:t>a</a:t>
            </a:r>
            <a:r>
              <a:rPr lang="en-IE" dirty="0"/>
              <a:t> </a:t>
            </a:r>
            <a:r>
              <a:rPr lang="en-IE" dirty="0" err="1"/>
              <a:t>comunității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ro-RO" dirty="0"/>
              <a:t> la creșterea</a:t>
            </a:r>
            <a:r>
              <a:rPr lang="en-IE" dirty="0"/>
              <a:t> economic</a:t>
            </a:r>
            <a:r>
              <a:rPr lang="ro-RO" dirty="0"/>
              <a:t>ă</a:t>
            </a:r>
            <a:r>
              <a:rPr lang="en-IE" dirty="0"/>
              <a:t>.
</a:t>
            </a:r>
            <a:r>
              <a:rPr lang="en-IE" dirty="0" err="1"/>
              <a:t>Urbanismul</a:t>
            </a:r>
            <a:r>
              <a:rPr lang="en-IE" dirty="0"/>
              <a:t> tactic </a:t>
            </a:r>
            <a:r>
              <a:rPr lang="en-IE" dirty="0" err="1"/>
              <a:t>poate</a:t>
            </a:r>
            <a:r>
              <a:rPr lang="en-IE" dirty="0"/>
              <a:t> fi </a:t>
            </a:r>
            <a:r>
              <a:rPr lang="en-IE" dirty="0" err="1"/>
              <a:t>folosit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pilota</a:t>
            </a:r>
            <a:r>
              <a:rPr lang="en-IE" dirty="0"/>
              <a:t> </a:t>
            </a:r>
            <a:r>
              <a:rPr lang="en-IE" dirty="0" err="1"/>
              <a:t>noi</a:t>
            </a:r>
            <a:r>
              <a:rPr lang="en-IE" dirty="0"/>
              <a:t> </a:t>
            </a:r>
            <a:r>
              <a:rPr lang="en-IE" dirty="0" err="1"/>
              <a:t>abordări</a:t>
            </a:r>
            <a:r>
              <a:rPr lang="en-IE" dirty="0"/>
              <a:t> care, la </a:t>
            </a:r>
            <a:r>
              <a:rPr lang="en-IE" dirty="0" err="1"/>
              <a:t>rândul</a:t>
            </a:r>
            <a:r>
              <a:rPr lang="en-IE" dirty="0"/>
              <a:t> lor,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putea</a:t>
            </a:r>
            <a:r>
              <a:rPr lang="en-IE" dirty="0"/>
              <a:t> </a:t>
            </a:r>
            <a:r>
              <a:rPr lang="en-IE" dirty="0" err="1"/>
              <a:t>transforma</a:t>
            </a:r>
            <a:r>
              <a:rPr lang="en-IE" dirty="0"/>
              <a:t> </a:t>
            </a:r>
            <a:r>
              <a:rPr lang="en-IE" dirty="0" err="1"/>
              <a:t>politica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ro-RO" dirty="0"/>
              <a:t>ar putea </a:t>
            </a:r>
            <a:r>
              <a:rPr lang="en-IE" dirty="0" err="1"/>
              <a:t>inspira</a:t>
            </a:r>
            <a:r>
              <a:rPr lang="en-IE" dirty="0"/>
              <a:t> </a:t>
            </a:r>
            <a:r>
              <a:rPr lang="en-IE" dirty="0" err="1"/>
              <a:t>noi</a:t>
            </a:r>
            <a:r>
              <a:rPr lang="en-IE" dirty="0"/>
              <a:t> program</a:t>
            </a:r>
            <a:r>
              <a:rPr lang="ro-RO" dirty="0"/>
              <a:t>e.</a:t>
            </a:r>
            <a:r>
              <a:rPr lang="en-IE" dirty="0"/>
              <a:t>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F9E1-A01B-41A0-A8AD-2FC8E2924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70483" y="399393"/>
            <a:ext cx="5579898" cy="1225648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7F4182"/>
                </a:solidFill>
                <a:latin typeface="Roboto"/>
              </a:rPr>
              <a:t>Urbanism tactic
</a:t>
            </a:r>
            <a:endParaRPr lang="en-IE" dirty="0">
              <a:solidFill>
                <a:srgbClr val="7F4182"/>
              </a:solidFill>
            </a:endParaRPr>
          </a:p>
        </p:txBody>
      </p:sp>
      <p:pic>
        <p:nvPicPr>
          <p:cNvPr id="6" name="Picture Placeholder 5" descr="A group of people standing outside of a building&#10;&#10;Description automatically generated">
            <a:extLst>
              <a:ext uri="{FF2B5EF4-FFF2-40B4-BE49-F238E27FC236}">
                <a16:creationId xmlns:a16="http://schemas.microsoft.com/office/drawing/2014/main" id="{273F0B05-F22A-4865-8472-634677BCBAD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079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5E75B7-94A0-4E11-B70A-6BF4EFC51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815" y="-11430"/>
            <a:ext cx="5024307" cy="6464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480441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9814" y="80010"/>
            <a:ext cx="7115975" cy="1291231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Ennis Town </a:t>
            </a:r>
            <a:r>
              <a:rPr lang="fr-FR" dirty="0" err="1">
                <a:solidFill>
                  <a:schemeClr val="bg1"/>
                </a:solidFill>
              </a:rPr>
              <a:t>Parklet</a:t>
            </a:r>
            <a:r>
              <a:rPr lang="fr-FR" dirty="0">
                <a:solidFill>
                  <a:schemeClr val="bg1"/>
                </a:solidFill>
              </a:rPr>
              <a:t> – un </a:t>
            </a:r>
            <a:r>
              <a:rPr lang="fr-FR" dirty="0" err="1">
                <a:solidFill>
                  <a:schemeClr val="bg1"/>
                </a:solidFill>
              </a:rPr>
              <a:t>spațiu</a:t>
            </a:r>
            <a:r>
              <a:rPr lang="ro-RO" dirty="0">
                <a:solidFill>
                  <a:schemeClr val="bg1"/>
                </a:solidFill>
              </a:rPr>
              <a:t> social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confortabil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în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aer</a:t>
            </a:r>
            <a:r>
              <a:rPr lang="fr-FR" dirty="0">
                <a:solidFill>
                  <a:schemeClr val="bg1"/>
                </a:solidFill>
              </a:rPr>
              <a:t> liber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538" y="1511658"/>
            <a:ext cx="6917251" cy="3975101"/>
          </a:xfrm>
        </p:spPr>
        <p:txBody>
          <a:bodyPr/>
          <a:lstStyle/>
          <a:p>
            <a:r>
              <a:rPr lang="en-IE" dirty="0"/>
              <a:t>Un parklet </a:t>
            </a:r>
            <a:r>
              <a:rPr lang="ro-RO" dirty="0"/>
              <a:t>reprezintă o zonă de pe</a:t>
            </a:r>
            <a:r>
              <a:rPr lang="en-IE" dirty="0"/>
              <a:t> </a:t>
            </a:r>
            <a:r>
              <a:rPr lang="en-IE" dirty="0" err="1"/>
              <a:t>trotuar</a:t>
            </a:r>
            <a:r>
              <a:rPr lang="en-IE" dirty="0"/>
              <a:t> </a:t>
            </a:r>
            <a:r>
              <a:rPr lang="ro-RO" dirty="0"/>
              <a:t>sau o</a:t>
            </a:r>
            <a:r>
              <a:rPr lang="en-IE" dirty="0"/>
              <a:t> </a:t>
            </a:r>
            <a:r>
              <a:rPr lang="en-IE" dirty="0" err="1"/>
              <a:t>prelungire</a:t>
            </a:r>
            <a:r>
              <a:rPr lang="en-IE" dirty="0"/>
              <a:t> </a:t>
            </a:r>
            <a:r>
              <a:rPr lang="en-IE" dirty="0" err="1"/>
              <a:t>stradal</a:t>
            </a:r>
            <a:r>
              <a:rPr lang="ro-RO" dirty="0"/>
              <a:t>ă</a:t>
            </a:r>
            <a:r>
              <a:rPr lang="en-IE" dirty="0"/>
              <a:t>, care </a:t>
            </a:r>
            <a:r>
              <a:rPr lang="en-IE" dirty="0" err="1"/>
              <a:t>oferă</a:t>
            </a:r>
            <a:r>
              <a:rPr lang="en-IE" dirty="0"/>
              <a:t> </a:t>
            </a:r>
            <a:r>
              <a:rPr lang="ro-RO" dirty="0"/>
              <a:t>un</a:t>
            </a:r>
            <a:r>
              <a:rPr lang="en-IE" dirty="0"/>
              <a:t> </a:t>
            </a:r>
            <a:r>
              <a:rPr lang="en-IE" dirty="0" err="1"/>
              <a:t>spațiu</a:t>
            </a:r>
            <a:r>
              <a:rPr lang="ro-RO" dirty="0"/>
              <a:t> de socializare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ro-RO" dirty="0"/>
              <a:t> diferite</a:t>
            </a:r>
            <a:r>
              <a:rPr lang="en-IE" dirty="0"/>
              <a:t> </a:t>
            </a:r>
            <a:r>
              <a:rPr lang="en-IE" dirty="0" err="1"/>
              <a:t>facilități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ro-RO" dirty="0"/>
              <a:t>pietoni</a:t>
            </a:r>
            <a:r>
              <a:rPr lang="en-IE" dirty="0"/>
              <a:t>. De </a:t>
            </a:r>
            <a:r>
              <a:rPr lang="en-IE" dirty="0" err="1"/>
              <a:t>obicei</a:t>
            </a:r>
            <a:r>
              <a:rPr lang="en-IE" dirty="0"/>
              <a:t>, </a:t>
            </a:r>
            <a:r>
              <a:rPr lang="ro-RO" dirty="0"/>
              <a:t>aceste </a:t>
            </a:r>
            <a:r>
              <a:rPr lang="en-IE" dirty="0"/>
              <a:t>parklet</a:t>
            </a:r>
            <a:r>
              <a:rPr lang="ro-RO" dirty="0"/>
              <a:t>-uri</a:t>
            </a:r>
            <a:r>
              <a:rPr lang="en-IE" dirty="0"/>
              <a:t> sunt </a:t>
            </a:r>
            <a:r>
              <a:rPr lang="en-IE" dirty="0" err="1"/>
              <a:t>instalate</a:t>
            </a:r>
            <a:r>
              <a:rPr lang="en-IE" dirty="0"/>
              <a:t> pe </a:t>
            </a:r>
            <a:r>
              <a:rPr lang="ro-RO" dirty="0"/>
              <a:t>zone</a:t>
            </a:r>
            <a:r>
              <a:rPr lang="en-IE" dirty="0"/>
              <a:t> de </a:t>
            </a:r>
            <a:r>
              <a:rPr lang="en-IE" dirty="0" err="1"/>
              <a:t>parcare</a:t>
            </a:r>
            <a:r>
              <a:rPr lang="ro-RO" dirty="0"/>
              <a:t> sau pe străzi pietonale.</a:t>
            </a:r>
            <a:r>
              <a:rPr lang="en-IE" dirty="0"/>
              <a:t>
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orașul</a:t>
            </a:r>
            <a:r>
              <a:rPr lang="en-IE" dirty="0"/>
              <a:t> Ennis, un </a:t>
            </a:r>
            <a:r>
              <a:rPr lang="en-IE" dirty="0" err="1"/>
              <a:t>nou</a:t>
            </a:r>
            <a:r>
              <a:rPr lang="en-IE" dirty="0"/>
              <a:t> parklet </a:t>
            </a:r>
            <a:r>
              <a:rPr lang="en-IE" dirty="0" err="1"/>
              <a:t>realizat</a:t>
            </a:r>
            <a:r>
              <a:rPr lang="en-IE" dirty="0"/>
              <a:t> cu 100% plastic </a:t>
            </a:r>
            <a:r>
              <a:rPr lang="en-IE" dirty="0" err="1"/>
              <a:t>reciclat</a:t>
            </a:r>
            <a:r>
              <a:rPr lang="ro-RO" dirty="0"/>
              <a:t>,</a:t>
            </a:r>
            <a:r>
              <a:rPr lang="en-IE" dirty="0"/>
              <a:t> a </a:t>
            </a:r>
            <a:r>
              <a:rPr lang="en-IE" dirty="0" err="1"/>
              <a:t>fost</a:t>
            </a:r>
            <a:r>
              <a:rPr lang="en-IE" dirty="0"/>
              <a:t> </a:t>
            </a:r>
            <a:r>
              <a:rPr lang="en-IE" dirty="0" err="1"/>
              <a:t>primit</a:t>
            </a:r>
            <a:r>
              <a:rPr lang="ro-RO" dirty="0"/>
              <a:t> cu mult entuziasm</a:t>
            </a:r>
            <a:r>
              <a:rPr lang="en-IE" dirty="0"/>
              <a:t> de </a:t>
            </a:r>
            <a:r>
              <a:rPr lang="en-IE" dirty="0" err="1"/>
              <a:t>către</a:t>
            </a:r>
            <a:r>
              <a:rPr lang="en-IE" dirty="0"/>
              <a:t> </a:t>
            </a:r>
            <a:r>
              <a:rPr lang="en-IE" dirty="0" err="1"/>
              <a:t>comunitate</a:t>
            </a:r>
            <a:r>
              <a:rPr lang="en-IE" dirty="0"/>
              <a:t>:
</a:t>
            </a:r>
            <a:r>
              <a:rPr lang="en-IE" sz="1800" dirty="0">
                <a:solidFill>
                  <a:srgbClr val="7F4182"/>
                </a:solidFill>
              </a:rPr>
              <a:t>“</a:t>
            </a:r>
            <a:r>
              <a:rPr lang="ro-RO" sz="1800" dirty="0">
                <a:solidFill>
                  <a:srgbClr val="7F4182"/>
                </a:solidFill>
              </a:rPr>
              <a:t>Acest </a:t>
            </a:r>
            <a:r>
              <a:rPr lang="ro-RO" sz="1800" dirty="0" err="1">
                <a:solidFill>
                  <a:srgbClr val="7F4182"/>
                </a:solidFill>
              </a:rPr>
              <a:t>parklet</a:t>
            </a:r>
            <a:r>
              <a:rPr lang="ro-RO" sz="1800" dirty="0">
                <a:solidFill>
                  <a:srgbClr val="7F4182"/>
                </a:solidFill>
              </a:rPr>
              <a:t> face </a:t>
            </a:r>
            <a:r>
              <a:rPr lang="en-IE" sz="1800" dirty="0" err="1">
                <a:solidFill>
                  <a:srgbClr val="7F4182"/>
                </a:solidFill>
              </a:rPr>
              <a:t>orașul</a:t>
            </a:r>
            <a:r>
              <a:rPr lang="en-IE" sz="1800" dirty="0">
                <a:solidFill>
                  <a:srgbClr val="7F4182"/>
                </a:solidFill>
              </a:rPr>
              <a:t> </a:t>
            </a:r>
            <a:r>
              <a:rPr lang="en-IE" sz="1800" dirty="0" err="1">
                <a:solidFill>
                  <a:srgbClr val="7F4182"/>
                </a:solidFill>
              </a:rPr>
              <a:t>nostru</a:t>
            </a:r>
            <a:r>
              <a:rPr lang="en-IE" sz="1800" dirty="0">
                <a:solidFill>
                  <a:srgbClr val="7F4182"/>
                </a:solidFill>
              </a:rPr>
              <a:t> </a:t>
            </a:r>
            <a:r>
              <a:rPr lang="ro-RO" sz="1800" dirty="0">
                <a:solidFill>
                  <a:srgbClr val="7F4182"/>
                </a:solidFill>
              </a:rPr>
              <a:t>mult mai frumos și plin de</a:t>
            </a:r>
            <a:r>
              <a:rPr lang="en-IE" sz="1800" dirty="0">
                <a:solidFill>
                  <a:srgbClr val="7F4182"/>
                </a:solidFill>
              </a:rPr>
              <a:t> </a:t>
            </a:r>
            <a:r>
              <a:rPr lang="en-IE" sz="1800" dirty="0" err="1">
                <a:solidFill>
                  <a:srgbClr val="7F4182"/>
                </a:solidFill>
              </a:rPr>
              <a:t>culoare</a:t>
            </a:r>
            <a:r>
              <a:rPr lang="en-IE" sz="1800" dirty="0">
                <a:solidFill>
                  <a:srgbClr val="7F4182"/>
                </a:solidFill>
              </a:rPr>
              <a:t>. </a:t>
            </a:r>
            <a:r>
              <a:rPr lang="ro-RO" sz="1800" dirty="0">
                <a:solidFill>
                  <a:srgbClr val="7F4182"/>
                </a:solidFill>
              </a:rPr>
              <a:t>Ar trebuie să existe astfel de spații și </a:t>
            </a:r>
            <a:r>
              <a:rPr lang="en-IE" sz="1800" dirty="0" err="1">
                <a:solidFill>
                  <a:srgbClr val="7F4182"/>
                </a:solidFill>
              </a:rPr>
              <a:t>în</a:t>
            </a:r>
            <a:r>
              <a:rPr lang="en-IE" sz="1800" dirty="0">
                <a:solidFill>
                  <a:srgbClr val="7F4182"/>
                </a:solidFill>
              </a:rPr>
              <a:t> </a:t>
            </a:r>
            <a:r>
              <a:rPr lang="en-IE" sz="1800" dirty="0" err="1">
                <a:solidFill>
                  <a:srgbClr val="7F4182"/>
                </a:solidFill>
              </a:rPr>
              <a:t>alte</a:t>
            </a:r>
            <a:r>
              <a:rPr lang="en-IE" sz="1800" dirty="0">
                <a:solidFill>
                  <a:srgbClr val="7F4182"/>
                </a:solidFill>
              </a:rPr>
              <a:t> zone ale </a:t>
            </a:r>
            <a:r>
              <a:rPr lang="en-IE" sz="1800" dirty="0" err="1">
                <a:solidFill>
                  <a:srgbClr val="7F4182"/>
                </a:solidFill>
              </a:rPr>
              <a:t>orașului</a:t>
            </a:r>
            <a:r>
              <a:rPr lang="en-IE" sz="1800" dirty="0">
                <a:solidFill>
                  <a:srgbClr val="7F4182"/>
                </a:solidFill>
              </a:rPr>
              <a:t>" </a:t>
            </a:r>
            <a:r>
              <a:rPr lang="en-IE" sz="1800" dirty="0">
                <a:solidFill>
                  <a:srgbClr val="AB5AB0"/>
                </a:solidFill>
              </a:rPr>
              <a:t>"</a:t>
            </a:r>
            <a:r>
              <a:rPr lang="en-IE" sz="1800" dirty="0" err="1">
                <a:solidFill>
                  <a:srgbClr val="68BBAF"/>
                </a:solidFill>
              </a:rPr>
              <a:t>Arat</a:t>
            </a:r>
            <a:r>
              <a:rPr lang="ro-RO" sz="1800" dirty="0">
                <a:solidFill>
                  <a:srgbClr val="68BBAF"/>
                </a:solidFill>
              </a:rPr>
              <a:t>ă</a:t>
            </a:r>
            <a:r>
              <a:rPr lang="en-IE" sz="1800" dirty="0">
                <a:solidFill>
                  <a:srgbClr val="68BBAF"/>
                </a:solidFill>
              </a:rPr>
              <a:t> </a:t>
            </a:r>
            <a:r>
              <a:rPr lang="en-IE" sz="1800" dirty="0" err="1">
                <a:solidFill>
                  <a:srgbClr val="68BBAF"/>
                </a:solidFill>
              </a:rPr>
              <a:t>grozav</a:t>
            </a:r>
            <a:r>
              <a:rPr lang="en-IE" sz="1800" dirty="0">
                <a:solidFill>
                  <a:srgbClr val="68BBAF"/>
                </a:solidFill>
              </a:rPr>
              <a:t>!</a:t>
            </a:r>
            <a:r>
              <a:rPr lang="en-IE" sz="1800" dirty="0">
                <a:solidFill>
                  <a:srgbClr val="AB5AB0"/>
                </a:solidFill>
              </a:rPr>
              <a:t>" </a:t>
            </a:r>
            <a:r>
              <a:rPr lang="en-IE" sz="1800" dirty="0">
                <a:solidFill>
                  <a:srgbClr val="BA0A94"/>
                </a:solidFill>
              </a:rPr>
              <a:t>„</a:t>
            </a:r>
            <a:r>
              <a:rPr lang="ro-RO" sz="1800" dirty="0">
                <a:solidFill>
                  <a:srgbClr val="BA0A94"/>
                </a:solidFill>
              </a:rPr>
              <a:t>O</a:t>
            </a:r>
            <a:r>
              <a:rPr lang="en-IE" sz="1800" dirty="0">
                <a:solidFill>
                  <a:srgbClr val="BA0A94"/>
                </a:solidFill>
              </a:rPr>
              <a:t> idee</a:t>
            </a:r>
            <a:r>
              <a:rPr lang="ro-RO" sz="1800" dirty="0">
                <a:solidFill>
                  <a:srgbClr val="BA0A94"/>
                </a:solidFill>
              </a:rPr>
              <a:t> magnifică</a:t>
            </a:r>
            <a:r>
              <a:rPr lang="en-IE" sz="1800" dirty="0">
                <a:solidFill>
                  <a:srgbClr val="BA0A94"/>
                </a:solidFill>
              </a:rPr>
              <a:t>!"</a:t>
            </a:r>
            <a:r>
              <a:rPr lang="en-IE" sz="1800" dirty="0">
                <a:solidFill>
                  <a:srgbClr val="7F4182"/>
                </a:solidFill>
              </a:rPr>
              <a:t> </a:t>
            </a:r>
            <a:r>
              <a:rPr lang="en-IE" sz="1800" dirty="0">
                <a:solidFill>
                  <a:srgbClr val="42B2E6"/>
                </a:solidFill>
              </a:rPr>
              <a:t>"</a:t>
            </a:r>
            <a:r>
              <a:rPr lang="en-IE" sz="1800" dirty="0" err="1">
                <a:solidFill>
                  <a:srgbClr val="42B2E6"/>
                </a:solidFill>
              </a:rPr>
              <a:t>Îmi</a:t>
            </a:r>
            <a:r>
              <a:rPr lang="en-IE" sz="1800" dirty="0">
                <a:solidFill>
                  <a:srgbClr val="42B2E6"/>
                </a:solidFill>
              </a:rPr>
              <a:t> place, s</a:t>
            </a:r>
            <a:r>
              <a:rPr lang="ro-RO" sz="1800" dirty="0" err="1">
                <a:solidFill>
                  <a:srgbClr val="42B2E6"/>
                </a:solidFill>
              </a:rPr>
              <a:t>chimbă</a:t>
            </a:r>
            <a:r>
              <a:rPr lang="ro-RO" sz="1800" dirty="0">
                <a:solidFill>
                  <a:srgbClr val="42B2E6"/>
                </a:solidFill>
              </a:rPr>
              <a:t> </a:t>
            </a:r>
            <a:r>
              <a:rPr lang="en-IE" sz="1800" dirty="0" err="1">
                <a:solidFill>
                  <a:srgbClr val="42B2E6"/>
                </a:solidFill>
              </a:rPr>
              <a:t>faț</a:t>
            </a:r>
            <a:r>
              <a:rPr lang="ro-RO" sz="1800" dirty="0">
                <a:solidFill>
                  <a:srgbClr val="42B2E6"/>
                </a:solidFill>
              </a:rPr>
              <a:t>a</a:t>
            </a:r>
            <a:r>
              <a:rPr lang="en-IE" sz="1800" dirty="0">
                <a:solidFill>
                  <a:srgbClr val="42B2E6"/>
                </a:solidFill>
              </a:rPr>
              <a:t> </a:t>
            </a:r>
            <a:r>
              <a:rPr lang="en-IE" sz="1800" dirty="0" err="1">
                <a:solidFill>
                  <a:srgbClr val="42B2E6"/>
                </a:solidFill>
              </a:rPr>
              <a:t>oraș</a:t>
            </a:r>
            <a:r>
              <a:rPr lang="ro-RO" sz="1800" dirty="0">
                <a:solidFill>
                  <a:srgbClr val="42B2E6"/>
                </a:solidFill>
              </a:rPr>
              <a:t>ului.</a:t>
            </a:r>
            <a:r>
              <a:rPr lang="en-IE" sz="1800" b="0" i="0" dirty="0">
                <a:solidFill>
                  <a:srgbClr val="42B2E6"/>
                </a:solidFill>
                <a:effectLst/>
              </a:rPr>
              <a:t>”</a:t>
            </a:r>
            <a:endParaRPr lang="en-IE" sz="1800" dirty="0">
              <a:solidFill>
                <a:srgbClr val="42B2E6"/>
              </a:solidFill>
            </a:endParaRPr>
          </a:p>
          <a:p>
            <a:endParaRPr lang="en-IE" dirty="0">
              <a:solidFill>
                <a:srgbClr val="7F4182"/>
              </a:solidFill>
            </a:endParaRPr>
          </a:p>
          <a:p>
            <a:r>
              <a:rPr lang="en-IE" dirty="0">
                <a:solidFill>
                  <a:srgbClr val="7F4182"/>
                </a:solidFill>
              </a:rPr>
              <a:t>AFLAȚI MAI MULTE: </a:t>
            </a:r>
            <a:r>
              <a:rPr lang="en-IE" dirty="0">
                <a:solidFill>
                  <a:srgbClr val="7F4182"/>
                </a:solidFill>
                <a:hlinkClick r:id="rId3"/>
              </a:rPr>
              <a:t>Clare Champion Newspaper</a:t>
            </a:r>
            <a:endParaRPr lang="en-IE" dirty="0"/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7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BC926-87FF-487B-858D-D56CD60D59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70483" y="1884144"/>
            <a:ext cx="6516414" cy="3631644"/>
          </a:xfrm>
        </p:spPr>
        <p:txBody>
          <a:bodyPr/>
          <a:lstStyle/>
          <a:p>
            <a:r>
              <a:rPr lang="en-IE" dirty="0" err="1"/>
              <a:t>Activități</a:t>
            </a:r>
            <a:r>
              <a:rPr lang="ro-RO" dirty="0"/>
              <a:t>le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ușoare</a:t>
            </a:r>
            <a:r>
              <a:rPr lang="en-IE" dirty="0"/>
              <a:t>,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rapide</a:t>
            </a:r>
            <a:r>
              <a:rPr lang="ro-RO" dirty="0"/>
              <a:t> și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ieftine</a:t>
            </a:r>
            <a:r>
              <a:rPr lang="en-IE" dirty="0"/>
              <a:t> </a:t>
            </a:r>
            <a:r>
              <a:rPr lang="ro-RO" dirty="0"/>
              <a:t>presupun</a:t>
            </a:r>
            <a:r>
              <a:rPr lang="en-IE" dirty="0"/>
              <a:t> </a:t>
            </a:r>
            <a:r>
              <a:rPr lang="en-IE" dirty="0" err="1"/>
              <a:t>introducerea</a:t>
            </a:r>
            <a:r>
              <a:rPr lang="en-IE" dirty="0"/>
              <a:t> de </a:t>
            </a:r>
            <a:r>
              <a:rPr lang="en-IE" dirty="0" err="1"/>
              <a:t>noi</a:t>
            </a:r>
            <a:r>
              <a:rPr lang="en-IE" dirty="0"/>
              <a:t> </a:t>
            </a:r>
            <a:r>
              <a:rPr lang="en-IE" dirty="0" err="1"/>
              <a:t>activități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locurile</a:t>
            </a:r>
            <a:r>
              <a:rPr lang="ro-RO" dirty="0"/>
              <a:t> publice</a:t>
            </a:r>
            <a:r>
              <a:rPr lang="en-IE" dirty="0"/>
              <a:t> </a:t>
            </a:r>
            <a:r>
              <a:rPr lang="en-IE" dirty="0" err="1"/>
              <a:t>existente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ro-RO" dirty="0"/>
              <a:t>oferi mai multe posibilități</a:t>
            </a:r>
            <a:r>
              <a:rPr lang="en-IE" dirty="0"/>
              <a:t>.
</a:t>
            </a:r>
            <a:r>
              <a:rPr lang="en-IE" dirty="0" err="1"/>
              <a:t>Activitățile</a:t>
            </a:r>
            <a:r>
              <a:rPr lang="en-IE" dirty="0"/>
              <a:t> LQC se </a:t>
            </a:r>
            <a:r>
              <a:rPr lang="en-IE" dirty="0" err="1"/>
              <a:t>concentrează</a:t>
            </a:r>
            <a:r>
              <a:rPr lang="en-IE" dirty="0"/>
              <a:t> pe </a:t>
            </a:r>
            <a:r>
              <a:rPr lang="en-IE" dirty="0" err="1"/>
              <a:t>activarea</a:t>
            </a:r>
            <a:r>
              <a:rPr lang="en-IE" dirty="0"/>
              <a:t> </a:t>
            </a:r>
            <a:r>
              <a:rPr lang="en-IE" dirty="0" err="1"/>
              <a:t>spațiilor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încurajarea</a:t>
            </a:r>
            <a:r>
              <a:rPr lang="en-IE" dirty="0"/>
              <a:t> </a:t>
            </a:r>
            <a:r>
              <a:rPr lang="en-IE" dirty="0" err="1"/>
              <a:t>oamenilor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se </a:t>
            </a:r>
            <a:r>
              <a:rPr lang="en-IE" dirty="0" err="1"/>
              <a:t>angajeze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diverse </a:t>
            </a:r>
            <a:r>
              <a:rPr lang="en-IE" dirty="0" err="1"/>
              <a:t>activități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timp</a:t>
            </a:r>
            <a:r>
              <a:rPr lang="en-IE" dirty="0"/>
              <a:t> </a:t>
            </a:r>
            <a:r>
              <a:rPr lang="en-IE" dirty="0" err="1"/>
              <a:t>ce</a:t>
            </a:r>
            <a:r>
              <a:rPr lang="en-IE" dirty="0"/>
              <a:t> se </a:t>
            </a:r>
            <a:r>
              <a:rPr lang="en-IE" dirty="0" err="1"/>
              <a:t>află</a:t>
            </a:r>
            <a:r>
              <a:rPr lang="en-IE" dirty="0"/>
              <a:t> </a:t>
            </a:r>
            <a:r>
              <a:rPr lang="en-IE" dirty="0" err="1"/>
              <a:t>acolo</a:t>
            </a:r>
            <a:r>
              <a:rPr lang="en-IE" dirty="0"/>
              <a:t>. 
</a:t>
            </a:r>
            <a:r>
              <a:rPr lang="ro-RO" dirty="0"/>
              <a:t>Scopul constă în a</a:t>
            </a:r>
            <a:r>
              <a:rPr lang="en-IE" dirty="0" err="1"/>
              <a:t>tragerea</a:t>
            </a:r>
            <a:r>
              <a:rPr lang="en-IE" dirty="0"/>
              <a:t> de </a:t>
            </a:r>
            <a:r>
              <a:rPr lang="en-IE" dirty="0" err="1"/>
              <a:t>oameni</a:t>
            </a:r>
            <a:r>
              <a:rPr lang="en-IE" dirty="0"/>
              <a:t> </a:t>
            </a:r>
            <a:r>
              <a:rPr lang="ro-RO" dirty="0"/>
              <a:t>în locuri </a:t>
            </a:r>
            <a:r>
              <a:rPr lang="en-IE" dirty="0"/>
              <a:t>care </a:t>
            </a:r>
            <a:r>
              <a:rPr lang="en-IE" dirty="0" err="1"/>
              <a:t>oferă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multe</a:t>
            </a:r>
            <a:r>
              <a:rPr lang="en-IE" dirty="0"/>
              <a:t> </a:t>
            </a:r>
            <a:r>
              <a:rPr lang="en-IE" dirty="0" err="1"/>
              <a:t>activități</a:t>
            </a:r>
            <a:r>
              <a:rPr lang="en-IE" dirty="0"/>
              <a:t> </a:t>
            </a:r>
            <a:r>
              <a:rPr lang="en-IE" dirty="0" err="1"/>
              <a:t>interesante</a:t>
            </a:r>
            <a:r>
              <a:rPr lang="en-IE" dirty="0"/>
              <a:t>, </a:t>
            </a:r>
            <a:r>
              <a:rPr lang="ro-RO" dirty="0"/>
              <a:t>și </a:t>
            </a:r>
            <a:r>
              <a:rPr lang="en-IE" dirty="0"/>
              <a:t>de </a:t>
            </a:r>
            <a:r>
              <a:rPr lang="en-IE" dirty="0" err="1"/>
              <a:t>asemenea</a:t>
            </a:r>
            <a:r>
              <a:rPr lang="en-IE" dirty="0"/>
              <a:t>, </a:t>
            </a:r>
            <a:r>
              <a:rPr lang="en-IE" dirty="0" err="1"/>
              <a:t>ajută</a:t>
            </a:r>
            <a:r>
              <a:rPr lang="en-IE" dirty="0"/>
              <a:t> la </a:t>
            </a:r>
            <a:r>
              <a:rPr lang="en-IE" dirty="0" err="1"/>
              <a:t>îmbunătățirea</a:t>
            </a:r>
            <a:r>
              <a:rPr lang="en-IE" dirty="0"/>
              <a:t> </a:t>
            </a:r>
            <a:r>
              <a:rPr lang="en-IE" dirty="0" err="1"/>
              <a:t>sentimentului</a:t>
            </a:r>
            <a:r>
              <a:rPr lang="en-IE" dirty="0"/>
              <a:t> de </a:t>
            </a:r>
            <a:r>
              <a:rPr lang="en-IE" dirty="0" err="1"/>
              <a:t>loc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cadrul</a:t>
            </a:r>
            <a:r>
              <a:rPr lang="en-IE" dirty="0"/>
              <a:t> </a:t>
            </a:r>
            <a:r>
              <a:rPr lang="en-IE" dirty="0" err="1"/>
              <a:t>comunității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b</a:t>
            </a:r>
            <a:r>
              <a:rPr lang="ro-RO" dirty="0" err="1"/>
              <a:t>enefic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economia</a:t>
            </a:r>
            <a:r>
              <a:rPr lang="en-IE" dirty="0"/>
              <a:t> </a:t>
            </a:r>
            <a:r>
              <a:rPr lang="en-IE" dirty="0" err="1"/>
              <a:t>locală</a:t>
            </a:r>
            <a:r>
              <a:rPr lang="en-IE" dirty="0"/>
              <a:t>.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F9E1-A01B-41A0-A8AD-2FC8E2924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70483" y="420413"/>
            <a:ext cx="5579898" cy="1204627"/>
          </a:xfrm>
        </p:spPr>
        <p:txBody>
          <a:bodyPr>
            <a:normAutofit fontScale="77500" lnSpcReduction="20000"/>
          </a:bodyPr>
          <a:lstStyle/>
          <a:p>
            <a:r>
              <a:rPr lang="en-IE" b="1" dirty="0">
                <a:solidFill>
                  <a:srgbClr val="7F4182"/>
                </a:solidFill>
                <a:latin typeface="Roboto"/>
              </a:rPr>
              <a:t>Placemaking </a:t>
            </a:r>
            <a:r>
              <a:rPr lang="ro-RO" b="1" dirty="0">
                <a:solidFill>
                  <a:srgbClr val="7F4182"/>
                </a:solidFill>
                <a:latin typeface="Roboto"/>
              </a:rPr>
              <a:t>Tactic – activități</a:t>
            </a:r>
            <a:r>
              <a:rPr lang="en-IE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en-IE" b="1" dirty="0" err="1">
                <a:solidFill>
                  <a:srgbClr val="7F4182"/>
                </a:solidFill>
                <a:latin typeface="Roboto"/>
              </a:rPr>
              <a:t>mai</a:t>
            </a:r>
            <a:r>
              <a:rPr lang="en-IE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en-IE" b="1" dirty="0" err="1">
                <a:solidFill>
                  <a:srgbClr val="7F4182"/>
                </a:solidFill>
                <a:latin typeface="Roboto"/>
              </a:rPr>
              <a:t>ușoare</a:t>
            </a:r>
            <a:r>
              <a:rPr lang="en-IE" b="1" dirty="0">
                <a:solidFill>
                  <a:srgbClr val="7F4182"/>
                </a:solidFill>
                <a:latin typeface="Roboto"/>
              </a:rPr>
              <a:t>, </a:t>
            </a:r>
            <a:r>
              <a:rPr lang="en-IE" b="1" dirty="0" err="1">
                <a:solidFill>
                  <a:srgbClr val="7F4182"/>
                </a:solidFill>
                <a:latin typeface="Roboto"/>
              </a:rPr>
              <a:t>mai</a:t>
            </a:r>
            <a:r>
              <a:rPr lang="en-IE" b="1" dirty="0">
                <a:solidFill>
                  <a:srgbClr val="7F4182"/>
                </a:solidFill>
                <a:latin typeface="Roboto"/>
              </a:rPr>
              <a:t> r</a:t>
            </a:r>
            <a:r>
              <a:rPr lang="ro-RO" b="1" dirty="0">
                <a:solidFill>
                  <a:srgbClr val="7F4182"/>
                </a:solidFill>
                <a:latin typeface="Roboto"/>
              </a:rPr>
              <a:t>apide și</a:t>
            </a:r>
            <a:r>
              <a:rPr lang="en-IE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en-IE" b="1" dirty="0" err="1">
                <a:solidFill>
                  <a:srgbClr val="7F4182"/>
                </a:solidFill>
                <a:latin typeface="Roboto"/>
              </a:rPr>
              <a:t>mai</a:t>
            </a:r>
            <a:r>
              <a:rPr lang="en-IE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en-IE" b="1" dirty="0" err="1">
                <a:solidFill>
                  <a:srgbClr val="7F4182"/>
                </a:solidFill>
                <a:latin typeface="Roboto"/>
              </a:rPr>
              <a:t>ieftin</a:t>
            </a:r>
            <a:r>
              <a:rPr lang="ro-RO" b="1" dirty="0">
                <a:solidFill>
                  <a:srgbClr val="7F4182"/>
                </a:solidFill>
                <a:latin typeface="Roboto"/>
              </a:rPr>
              <a:t>e (Activități LQC)</a:t>
            </a:r>
            <a:endParaRPr lang="en-IE" dirty="0">
              <a:solidFill>
                <a:srgbClr val="7F4182"/>
              </a:solidFill>
            </a:endParaRPr>
          </a:p>
        </p:txBody>
      </p:sp>
      <p:pic>
        <p:nvPicPr>
          <p:cNvPr id="6" name="Picture Placeholder 5" descr="A picture containing building, road, outdoor, person&#10;&#10;Description automatically generated">
            <a:extLst>
              <a:ext uri="{FF2B5EF4-FFF2-40B4-BE49-F238E27FC236}">
                <a16:creationId xmlns:a16="http://schemas.microsoft.com/office/drawing/2014/main" id="{CF513FA5-AC5E-4EF0-8651-59E92202A7E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352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dining room table&#10;&#10;Description automatically generated">
            <a:extLst>
              <a:ext uri="{FF2B5EF4-FFF2-40B4-BE49-F238E27FC236}">
                <a16:creationId xmlns:a16="http://schemas.microsoft.com/office/drawing/2014/main" id="{A997C7DA-8F30-4517-ADEB-22AC0457B6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585545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9964" y="80010"/>
            <a:ext cx="8838464" cy="1291231"/>
          </a:xfrm>
          <a:solidFill>
            <a:srgbClr val="7F4182"/>
          </a:solidFill>
        </p:spPr>
        <p:txBody>
          <a:bodyPr>
            <a:normAutofit fontScale="925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De la </a:t>
            </a:r>
            <a:r>
              <a:rPr lang="ro-RO" dirty="0">
                <a:solidFill>
                  <a:schemeClr val="bg1"/>
                </a:solidFill>
              </a:rPr>
              <a:t>afacere „mobilă”</a:t>
            </a:r>
            <a:r>
              <a:rPr lang="en-IE" dirty="0">
                <a:solidFill>
                  <a:schemeClr val="bg1"/>
                </a:solidFill>
              </a:rPr>
              <a:t> la</a:t>
            </a:r>
            <a:r>
              <a:rPr lang="ro-RO" dirty="0">
                <a:solidFill>
                  <a:schemeClr val="bg1"/>
                </a:solidFill>
              </a:rPr>
              <a:t> afacere</a:t>
            </a:r>
            <a:r>
              <a:rPr lang="en-IE" dirty="0">
                <a:solidFill>
                  <a:schemeClr val="bg1"/>
                </a:solidFill>
              </a:rPr>
              <a:t> permanent</a:t>
            </a:r>
            <a:r>
              <a:rPr lang="ro-RO" dirty="0">
                <a:solidFill>
                  <a:schemeClr val="bg1"/>
                </a:solidFill>
              </a:rPr>
              <a:t>ă</a:t>
            </a:r>
            <a:r>
              <a:rPr lang="en-IE" dirty="0">
                <a:solidFill>
                  <a:schemeClr val="bg1"/>
                </a:solidFill>
              </a:rPr>
              <a:t> – Café </a:t>
            </a:r>
            <a:r>
              <a:rPr lang="en-IE" dirty="0" err="1">
                <a:solidFill>
                  <a:schemeClr val="bg1"/>
                </a:solidFill>
              </a:rPr>
              <a:t>Fia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o cafenea comunitară independentă în </a:t>
            </a:r>
            <a:r>
              <a:rPr lang="en-IE" dirty="0">
                <a:solidFill>
                  <a:schemeClr val="bg1"/>
                </a:solidFill>
              </a:rPr>
              <a:t>Sligo,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20" cy="3975101"/>
          </a:xfrm>
        </p:spPr>
        <p:txBody>
          <a:bodyPr/>
          <a:lstStyle/>
          <a:p>
            <a:r>
              <a:rPr lang="en-IE" dirty="0" err="1"/>
              <a:t>Proiectul</a:t>
            </a:r>
            <a:r>
              <a:rPr lang="en-IE" dirty="0"/>
              <a:t> "Café </a:t>
            </a:r>
            <a:r>
              <a:rPr lang="en-IE" dirty="0" err="1"/>
              <a:t>Fía</a:t>
            </a:r>
            <a:r>
              <a:rPr lang="en-IE" dirty="0"/>
              <a:t>" </a:t>
            </a:r>
            <a:r>
              <a:rPr lang="en-IE" dirty="0" err="1"/>
              <a:t>implică</a:t>
            </a:r>
            <a:r>
              <a:rPr lang="en-IE" dirty="0"/>
              <a:t> </a:t>
            </a:r>
            <a:r>
              <a:rPr lang="en-IE" dirty="0" err="1"/>
              <a:t>dezvoltarea</a:t>
            </a:r>
            <a:r>
              <a:rPr lang="en-IE" dirty="0"/>
              <a:t> </a:t>
            </a:r>
            <a:r>
              <a:rPr lang="en-IE" dirty="0" err="1"/>
              <a:t>continuă</a:t>
            </a:r>
            <a:r>
              <a:rPr lang="en-IE" dirty="0"/>
              <a:t> a </a:t>
            </a:r>
            <a:r>
              <a:rPr lang="en-IE" dirty="0" err="1"/>
              <a:t>unei</a:t>
            </a:r>
            <a:r>
              <a:rPr lang="en-IE" dirty="0"/>
              <a:t> </a:t>
            </a:r>
            <a:r>
              <a:rPr lang="en-IE" dirty="0" err="1"/>
              <a:t>cafenele</a:t>
            </a:r>
            <a:r>
              <a:rPr lang="en-IE" dirty="0"/>
              <a:t> </a:t>
            </a:r>
            <a:r>
              <a:rPr lang="en-IE" dirty="0" err="1"/>
              <a:t>comunitare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Coolaney</a:t>
            </a:r>
            <a:r>
              <a:rPr lang="en-IE" dirty="0"/>
              <a:t>, </a:t>
            </a:r>
            <a:r>
              <a:rPr lang="en-IE" dirty="0" err="1"/>
              <a:t>Comitatul</a:t>
            </a:r>
            <a:r>
              <a:rPr lang="en-IE" dirty="0"/>
              <a:t> Sligo, un sat rural (de 1500 de </a:t>
            </a:r>
            <a:r>
              <a:rPr lang="en-IE" dirty="0" err="1"/>
              <a:t>locuitori</a:t>
            </a:r>
            <a:r>
              <a:rPr lang="en-IE" dirty="0"/>
              <a:t>) cu </a:t>
            </a:r>
            <a:r>
              <a:rPr lang="en-IE" dirty="0" err="1"/>
              <a:t>relativ</a:t>
            </a:r>
            <a:r>
              <a:rPr lang="en-IE" dirty="0"/>
              <a:t> </a:t>
            </a:r>
            <a:r>
              <a:rPr lang="en-IE" dirty="0" err="1"/>
              <a:t>puține</a:t>
            </a:r>
            <a:r>
              <a:rPr lang="en-IE" dirty="0"/>
              <a:t> </a:t>
            </a:r>
            <a:r>
              <a:rPr lang="en-IE" dirty="0" err="1"/>
              <a:t>facilități</a:t>
            </a:r>
            <a:r>
              <a:rPr lang="en-IE" dirty="0"/>
              <a:t>. </a:t>
            </a:r>
            <a:endParaRPr lang="ro-RO" dirty="0"/>
          </a:p>
          <a:p>
            <a:r>
              <a:rPr lang="ro-RO" dirty="0"/>
              <a:t>C</a:t>
            </a:r>
            <a:r>
              <a:rPr lang="en-IE" dirty="0" err="1"/>
              <a:t>omunitatea</a:t>
            </a:r>
            <a:r>
              <a:rPr lang="en-IE" dirty="0"/>
              <a:t> a </a:t>
            </a:r>
            <a:r>
              <a:rPr lang="en-IE" dirty="0" err="1"/>
              <a:t>înființat</a:t>
            </a:r>
            <a:r>
              <a:rPr lang="en-IE" dirty="0"/>
              <a:t> o </a:t>
            </a:r>
            <a:r>
              <a:rPr lang="en-IE" dirty="0" err="1"/>
              <a:t>cafenea</a:t>
            </a:r>
            <a:r>
              <a:rPr lang="en-IE" dirty="0"/>
              <a:t> „</a:t>
            </a:r>
            <a:r>
              <a:rPr lang="ro-RO" dirty="0"/>
              <a:t>mobilă</a:t>
            </a:r>
            <a:r>
              <a:rPr lang="en-IE" dirty="0"/>
              <a:t>" </a:t>
            </a:r>
            <a:r>
              <a:rPr lang="en-IE" dirty="0" err="1"/>
              <a:t>condusă</a:t>
            </a:r>
            <a:r>
              <a:rPr lang="en-IE" dirty="0"/>
              <a:t> de </a:t>
            </a:r>
            <a:r>
              <a:rPr lang="en-IE" dirty="0" err="1"/>
              <a:t>voluntari</a:t>
            </a:r>
            <a:r>
              <a:rPr lang="en-IE" dirty="0"/>
              <a:t>, </a:t>
            </a:r>
            <a:r>
              <a:rPr lang="ro-RO" dirty="0"/>
              <a:t>cu scopul de a oferi un </a:t>
            </a:r>
            <a:r>
              <a:rPr lang="en-IE" dirty="0" err="1"/>
              <a:t>loc</a:t>
            </a:r>
            <a:r>
              <a:rPr lang="en-IE" dirty="0"/>
              <a:t> de </a:t>
            </a:r>
            <a:r>
              <a:rPr lang="en-IE" dirty="0" err="1"/>
              <a:t>întâlnire</a:t>
            </a:r>
            <a:r>
              <a:rPr lang="en-IE" dirty="0"/>
              <a:t> </a:t>
            </a:r>
            <a:r>
              <a:rPr lang="en-IE" dirty="0" err="1"/>
              <a:t>socială</a:t>
            </a:r>
            <a:r>
              <a:rPr lang="en-IE" dirty="0"/>
              <a:t> </a:t>
            </a:r>
            <a:r>
              <a:rPr lang="en-IE" dirty="0" err="1"/>
              <a:t>accesibil</a:t>
            </a:r>
            <a:r>
              <a:rPr lang="en-IE" dirty="0"/>
              <a:t> </a:t>
            </a:r>
            <a:r>
              <a:rPr lang="en-IE" dirty="0" err="1"/>
              <a:t>tuturor</a:t>
            </a:r>
            <a:r>
              <a:rPr lang="ro-RO" dirty="0"/>
              <a:t>.</a:t>
            </a:r>
            <a:r>
              <a:rPr lang="en-IE" dirty="0"/>
              <a:t> 
</a:t>
            </a:r>
            <a:r>
              <a:rPr lang="en-IE" dirty="0" err="1"/>
              <a:t>Funcționând</a:t>
            </a:r>
            <a:r>
              <a:rPr lang="en-IE" dirty="0"/>
              <a:t> din 2016 sub </a:t>
            </a:r>
            <a:r>
              <a:rPr lang="en-IE" dirty="0" err="1"/>
              <a:t>numele</a:t>
            </a:r>
            <a:r>
              <a:rPr lang="en-IE" dirty="0"/>
              <a:t> de Cafe </a:t>
            </a:r>
            <a:r>
              <a:rPr lang="en-IE" dirty="0" err="1"/>
              <a:t>Fia</a:t>
            </a:r>
            <a:r>
              <a:rPr lang="en-IE" dirty="0"/>
              <a:t> - </a:t>
            </a:r>
            <a:r>
              <a:rPr lang="en-IE" dirty="0" err="1"/>
              <a:t>numită</a:t>
            </a:r>
            <a:r>
              <a:rPr lang="en-IE" dirty="0"/>
              <a:t> </a:t>
            </a:r>
            <a:r>
              <a:rPr lang="en-IE" dirty="0" err="1"/>
              <a:t>după</a:t>
            </a:r>
            <a:r>
              <a:rPr lang="en-IE" dirty="0"/>
              <a:t> </a:t>
            </a:r>
            <a:r>
              <a:rPr lang="en-IE" dirty="0" err="1"/>
              <a:t>căprioara</a:t>
            </a:r>
            <a:r>
              <a:rPr lang="en-IE" dirty="0"/>
              <a:t> care </a:t>
            </a:r>
            <a:r>
              <a:rPr lang="en-IE" dirty="0" err="1"/>
              <a:t>străbat</a:t>
            </a:r>
            <a:r>
              <a:rPr lang="ro-RO" dirty="0"/>
              <a:t>e</a:t>
            </a:r>
            <a:r>
              <a:rPr lang="en-IE" dirty="0"/>
              <a:t> </a:t>
            </a:r>
            <a:r>
              <a:rPr lang="en-IE" dirty="0" err="1"/>
              <a:t>munții</a:t>
            </a:r>
            <a:r>
              <a:rPr lang="en-IE" dirty="0"/>
              <a:t> din </a:t>
            </a:r>
            <a:r>
              <a:rPr lang="en-IE" dirty="0" err="1"/>
              <a:t>apropiere</a:t>
            </a:r>
            <a:r>
              <a:rPr lang="en-IE" dirty="0"/>
              <a:t> - </a:t>
            </a:r>
            <a:r>
              <a:rPr lang="en-IE" dirty="0" err="1"/>
              <a:t>inițiativa</a:t>
            </a:r>
            <a:r>
              <a:rPr lang="en-IE" dirty="0"/>
              <a:t> </a:t>
            </a:r>
            <a:r>
              <a:rPr lang="en-IE" dirty="0" err="1"/>
              <a:t>comunității</a:t>
            </a:r>
            <a:r>
              <a:rPr lang="en-IE" dirty="0"/>
              <a:t> a </a:t>
            </a:r>
            <a:r>
              <a:rPr lang="en-IE" dirty="0" err="1"/>
              <a:t>fost</a:t>
            </a:r>
            <a:r>
              <a:rPr lang="en-IE" dirty="0"/>
              <a:t> un </a:t>
            </a:r>
            <a:r>
              <a:rPr lang="en-IE" dirty="0" err="1"/>
              <a:t>succes</a:t>
            </a:r>
            <a:r>
              <a:rPr lang="en-IE" dirty="0"/>
              <a:t> major, </a:t>
            </a:r>
            <a:r>
              <a:rPr lang="en-IE" dirty="0" err="1"/>
              <a:t>ducând</a:t>
            </a:r>
            <a:r>
              <a:rPr lang="en-IE" dirty="0"/>
              <a:t> la </a:t>
            </a:r>
            <a:r>
              <a:rPr lang="en-IE" dirty="0" err="1"/>
              <a:t>planuri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acțiuni</a:t>
            </a:r>
            <a:r>
              <a:rPr lang="en-IE" dirty="0"/>
              <a:t> </a:t>
            </a:r>
            <a:r>
              <a:rPr lang="en-IE" dirty="0" err="1"/>
              <a:t>ulterioare</a:t>
            </a:r>
            <a:r>
              <a:rPr lang="en-IE" dirty="0"/>
              <a:t>, </a:t>
            </a:r>
            <a:r>
              <a:rPr lang="ro-RO" dirty="0"/>
              <a:t>inclusiv transformarea cafenelei mobile </a:t>
            </a:r>
            <a:r>
              <a:rPr lang="ro-RO" dirty="0" err="1"/>
              <a:t>într</a:t>
            </a:r>
            <a:r>
              <a:rPr lang="ro-RO" dirty="0"/>
              <a:t>-</a:t>
            </a:r>
            <a:r>
              <a:rPr lang="en-IE" dirty="0"/>
              <a:t>o facilitate </a:t>
            </a:r>
            <a:r>
              <a:rPr lang="en-IE" dirty="0" err="1"/>
              <a:t>permanentă</a:t>
            </a:r>
            <a:r>
              <a:rPr lang="en-IE" dirty="0"/>
              <a:t>.
</a:t>
            </a:r>
          </a:p>
          <a:p>
            <a:r>
              <a:rPr lang="en-IE" dirty="0">
                <a:hlinkClick r:id="rId4"/>
              </a:rPr>
              <a:t>Check out Café </a:t>
            </a:r>
            <a:r>
              <a:rPr lang="en-IE" dirty="0" err="1">
                <a:hlinkClick r:id="rId4"/>
              </a:rPr>
              <a:t>Fia</a:t>
            </a:r>
            <a:r>
              <a:rPr lang="en-IE" dirty="0">
                <a:hlinkClick r:id="rId4"/>
              </a:rPr>
              <a:t> on Facebook</a:t>
            </a:r>
            <a:endParaRPr lang="en-IE" dirty="0"/>
          </a:p>
          <a:p>
            <a:endParaRPr lang="en-IE" dirty="0"/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28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4784C7D-B3E7-41A7-BE49-0883F678A54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753710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 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7F4182"/>
          </a:solidFill>
        </p:spPr>
        <p:txBody>
          <a:bodyPr>
            <a:normAutofit fontScale="925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De la </a:t>
            </a:r>
            <a:r>
              <a:rPr lang="ro-RO" dirty="0">
                <a:solidFill>
                  <a:schemeClr val="bg1"/>
                </a:solidFill>
              </a:rPr>
              <a:t>afacere „mobilă”</a:t>
            </a:r>
            <a:r>
              <a:rPr lang="en-IE" dirty="0">
                <a:solidFill>
                  <a:schemeClr val="bg1"/>
                </a:solidFill>
              </a:rPr>
              <a:t> la</a:t>
            </a:r>
            <a:r>
              <a:rPr lang="ro-RO" dirty="0">
                <a:solidFill>
                  <a:schemeClr val="bg1"/>
                </a:solidFill>
              </a:rPr>
              <a:t> afacere</a:t>
            </a:r>
            <a:r>
              <a:rPr lang="en-IE" dirty="0">
                <a:solidFill>
                  <a:schemeClr val="bg1"/>
                </a:solidFill>
              </a:rPr>
              <a:t> permanent</a:t>
            </a:r>
            <a:r>
              <a:rPr lang="ro-RO" dirty="0">
                <a:solidFill>
                  <a:schemeClr val="bg1"/>
                </a:solidFill>
              </a:rPr>
              <a:t>ă</a:t>
            </a:r>
            <a:r>
              <a:rPr lang="en-IE" dirty="0">
                <a:solidFill>
                  <a:schemeClr val="bg1"/>
                </a:solidFill>
              </a:rPr>
              <a:t> – Café </a:t>
            </a:r>
            <a:r>
              <a:rPr lang="en-IE" dirty="0" err="1">
                <a:solidFill>
                  <a:schemeClr val="bg1"/>
                </a:solidFill>
              </a:rPr>
              <a:t>Fia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o cafenea comunitară independentă în </a:t>
            </a:r>
            <a:r>
              <a:rPr lang="en-IE" dirty="0">
                <a:solidFill>
                  <a:schemeClr val="bg1"/>
                </a:solidFill>
              </a:rPr>
              <a:t>Sligo,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20" cy="3975101"/>
          </a:xfrm>
        </p:spPr>
        <p:txBody>
          <a:bodyPr/>
          <a:lstStyle/>
          <a:p>
            <a:r>
              <a:rPr lang="en-IE" dirty="0">
                <a:solidFill>
                  <a:srgbClr val="7F4182"/>
                </a:solidFill>
              </a:rPr>
              <a:t>"A</a:t>
            </a:r>
            <a:r>
              <a:rPr lang="ro-RO" dirty="0">
                <a:solidFill>
                  <a:srgbClr val="7F4182"/>
                </a:solidFill>
              </a:rPr>
              <a:t>m abordat această idee deoarece erau </a:t>
            </a:r>
            <a:r>
              <a:rPr lang="en-IE" dirty="0" err="1">
                <a:solidFill>
                  <a:srgbClr val="7F4182"/>
                </a:solidFill>
              </a:rPr>
              <a:t>atât</a:t>
            </a:r>
            <a:r>
              <a:rPr lang="en-IE" dirty="0">
                <a:solidFill>
                  <a:srgbClr val="7F4182"/>
                </a:solidFill>
              </a:rPr>
              <a:t> de </a:t>
            </a:r>
            <a:r>
              <a:rPr lang="en-IE" dirty="0" err="1">
                <a:solidFill>
                  <a:srgbClr val="7F4182"/>
                </a:solidFill>
              </a:rPr>
              <a:t>mulți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oameni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în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Coolaney</a:t>
            </a:r>
            <a:r>
              <a:rPr lang="en-IE" dirty="0">
                <a:solidFill>
                  <a:srgbClr val="7F4182"/>
                </a:solidFill>
              </a:rPr>
              <a:t> care </a:t>
            </a:r>
            <a:r>
              <a:rPr lang="ro-RO" dirty="0">
                <a:solidFill>
                  <a:srgbClr val="7F4182"/>
                </a:solidFill>
              </a:rPr>
              <a:t>aveau nevoie de un astfel de loc, în care să socializeze, să </a:t>
            </a:r>
            <a:r>
              <a:rPr lang="ro-RO" dirty="0" err="1">
                <a:solidFill>
                  <a:srgbClr val="7F4182"/>
                </a:solidFill>
              </a:rPr>
              <a:t>savueze</a:t>
            </a:r>
            <a:r>
              <a:rPr lang="ro-RO" dirty="0">
                <a:solidFill>
                  <a:srgbClr val="7F4182"/>
                </a:solidFill>
              </a:rPr>
              <a:t> o cafea  și să interacționeze cu restul </a:t>
            </a:r>
            <a:r>
              <a:rPr lang="en-IE" dirty="0" err="1">
                <a:solidFill>
                  <a:srgbClr val="7F4182"/>
                </a:solidFill>
              </a:rPr>
              <a:t>comunit</a:t>
            </a:r>
            <a:r>
              <a:rPr lang="ro-RO" dirty="0" err="1">
                <a:solidFill>
                  <a:srgbClr val="7F4182"/>
                </a:solidFill>
              </a:rPr>
              <a:t>ății</a:t>
            </a:r>
            <a:r>
              <a:rPr lang="ro-RO" dirty="0">
                <a:solidFill>
                  <a:srgbClr val="7F4182"/>
                </a:solidFill>
              </a:rPr>
              <a:t>.</a:t>
            </a:r>
            <a:r>
              <a:rPr lang="en-IE" dirty="0">
                <a:solidFill>
                  <a:srgbClr val="7F4182"/>
                </a:solidFill>
              </a:rPr>
              <a:t>"
</a:t>
            </a:r>
            <a:r>
              <a:rPr lang="en-IE" dirty="0" err="1"/>
              <a:t>Coolaney</a:t>
            </a:r>
            <a:r>
              <a:rPr lang="en-IE" dirty="0"/>
              <a:t> Community Café Co-Operative Ltd., a </a:t>
            </a:r>
            <a:r>
              <a:rPr lang="en-IE" dirty="0" err="1"/>
              <a:t>fost</a:t>
            </a:r>
            <a:r>
              <a:rPr lang="en-IE" dirty="0"/>
              <a:t> </a:t>
            </a:r>
            <a:r>
              <a:rPr lang="en-IE" dirty="0" err="1"/>
              <a:t>înființat</a:t>
            </a:r>
            <a:r>
              <a:rPr lang="en-IE" dirty="0"/>
              <a:t> cu </a:t>
            </a:r>
            <a:r>
              <a:rPr lang="en-IE" dirty="0" err="1"/>
              <a:t>intenția</a:t>
            </a:r>
            <a:r>
              <a:rPr lang="en-IE" dirty="0"/>
              <a:t> de a </a:t>
            </a:r>
            <a:r>
              <a:rPr lang="en-IE" dirty="0" err="1"/>
              <a:t>dezvolta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conduce </a:t>
            </a:r>
            <a:r>
              <a:rPr lang="en-IE" dirty="0" err="1"/>
              <a:t>cafeneaua</a:t>
            </a:r>
            <a:r>
              <a:rPr lang="en-IE" dirty="0"/>
              <a:t>.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acest</a:t>
            </a:r>
            <a:r>
              <a:rPr lang="en-IE" dirty="0"/>
              <a:t> scop, </a:t>
            </a:r>
            <a:r>
              <a:rPr lang="en-IE" dirty="0" err="1"/>
              <a:t>Consiliul</a:t>
            </a:r>
            <a:r>
              <a:rPr lang="en-IE" dirty="0"/>
              <a:t> </a:t>
            </a:r>
            <a:r>
              <a:rPr lang="en-IE" dirty="0" err="1"/>
              <a:t>Județean</a:t>
            </a:r>
            <a:r>
              <a:rPr lang="en-IE" dirty="0"/>
              <a:t> Sligo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comunitatea</a:t>
            </a:r>
            <a:r>
              <a:rPr lang="en-IE" dirty="0"/>
              <a:t> </a:t>
            </a:r>
            <a:r>
              <a:rPr lang="ro-RO" dirty="0"/>
              <a:t>din C</a:t>
            </a:r>
            <a:r>
              <a:rPr lang="en-IE" dirty="0" err="1"/>
              <a:t>oolaney</a:t>
            </a:r>
            <a:r>
              <a:rPr lang="en-IE" dirty="0"/>
              <a:t> au </a:t>
            </a:r>
            <a:r>
              <a:rPr lang="en-IE" dirty="0" err="1"/>
              <a:t>asigurat</a:t>
            </a:r>
            <a:r>
              <a:rPr lang="en-IE" dirty="0"/>
              <a:t> </a:t>
            </a:r>
            <a:r>
              <a:rPr lang="en-IE" dirty="0" err="1"/>
              <a:t>împreună</a:t>
            </a:r>
            <a:r>
              <a:rPr lang="en-IE" dirty="0"/>
              <a:t> </a:t>
            </a:r>
            <a:r>
              <a:rPr lang="en-IE" dirty="0" err="1"/>
              <a:t>finanțarea</a:t>
            </a:r>
            <a:r>
              <a:rPr lang="en-IE" dirty="0"/>
              <a:t> </a:t>
            </a:r>
            <a:r>
              <a:rPr lang="en-IE" dirty="0" err="1"/>
              <a:t>printr</a:t>
            </a:r>
            <a:r>
              <a:rPr lang="en-IE" dirty="0"/>
              <a:t>-o </a:t>
            </a:r>
            <a:r>
              <a:rPr lang="en-IE" dirty="0" err="1"/>
              <a:t>combinație</a:t>
            </a:r>
            <a:r>
              <a:rPr lang="en-IE" dirty="0"/>
              <a:t> a </a:t>
            </a:r>
            <a:r>
              <a:rPr lang="en-IE" dirty="0" err="1"/>
              <a:t>Sistemului</a:t>
            </a:r>
            <a:r>
              <a:rPr lang="en-IE" dirty="0"/>
              <a:t> de </a:t>
            </a:r>
            <a:r>
              <a:rPr lang="en-IE" dirty="0" err="1"/>
              <a:t>Reînnoire</a:t>
            </a:r>
            <a:r>
              <a:rPr lang="en-IE" dirty="0"/>
              <a:t> a </a:t>
            </a:r>
            <a:r>
              <a:rPr lang="en-IE" dirty="0" err="1"/>
              <a:t>Orașului</a:t>
            </a:r>
            <a:r>
              <a:rPr lang="en-IE" dirty="0"/>
              <a:t> &amp; </a:t>
            </a:r>
            <a:r>
              <a:rPr lang="en-IE" dirty="0" err="1"/>
              <a:t>Satului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Programului</a:t>
            </a:r>
            <a:r>
              <a:rPr lang="en-IE" dirty="0"/>
              <a:t> LEADER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permite</a:t>
            </a:r>
            <a:r>
              <a:rPr lang="en-IE" dirty="0"/>
              <a:t> </a:t>
            </a:r>
            <a:r>
              <a:rPr lang="en-IE" dirty="0" err="1"/>
              <a:t>dezvoltarea</a:t>
            </a:r>
            <a:r>
              <a:rPr lang="en-IE" dirty="0"/>
              <a:t> </a:t>
            </a:r>
            <a:r>
              <a:rPr lang="en-IE" dirty="0" err="1"/>
              <a:t>cafenelei</a:t>
            </a:r>
            <a:r>
              <a:rPr lang="en-IE" dirty="0"/>
              <a:t> ca </a:t>
            </a:r>
            <a:r>
              <a:rPr lang="en-IE" dirty="0" err="1"/>
              <a:t>activ</a:t>
            </a:r>
            <a:r>
              <a:rPr lang="en-IE" dirty="0"/>
              <a:t> </a:t>
            </a:r>
            <a:r>
              <a:rPr lang="en-IE" dirty="0" err="1"/>
              <a:t>comunitar</a:t>
            </a:r>
            <a:r>
              <a:rPr lang="en-IE" dirty="0"/>
              <a:t>. 
</a:t>
            </a:r>
            <a:r>
              <a:rPr lang="ro-RO" dirty="0"/>
              <a:t>Pentru acest proiect s-au investit </a:t>
            </a:r>
            <a:r>
              <a:rPr lang="en-IE" dirty="0" err="1"/>
              <a:t>fonduri</a:t>
            </a:r>
            <a:r>
              <a:rPr lang="en-IE" dirty="0"/>
              <a:t> de </a:t>
            </a:r>
            <a:r>
              <a:rPr lang="en-IE" dirty="0" err="1"/>
              <a:t>aproximativ</a:t>
            </a:r>
            <a:r>
              <a:rPr lang="en-IE" dirty="0"/>
              <a:t> 400.000 de euro, </a:t>
            </a:r>
            <a:r>
              <a:rPr lang="en-IE" dirty="0" err="1"/>
              <a:t>construcția</a:t>
            </a:r>
            <a:r>
              <a:rPr lang="en-IE" dirty="0"/>
              <a:t> </a:t>
            </a:r>
            <a:r>
              <a:rPr lang="en-IE" dirty="0" err="1"/>
              <a:t>Cafenelei</a:t>
            </a:r>
            <a:r>
              <a:rPr lang="en-IE" dirty="0"/>
              <a:t> </a:t>
            </a:r>
            <a:r>
              <a:rPr lang="ro-RO" dirty="0"/>
              <a:t>fiind </a:t>
            </a:r>
            <a:r>
              <a:rPr lang="en-IE" dirty="0" err="1"/>
              <a:t>finalizată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2020.</a:t>
            </a:r>
            <a:r>
              <a:rPr lang="en-IE" dirty="0">
                <a:solidFill>
                  <a:srgbClr val="7F4182"/>
                </a:solidFill>
              </a:rPr>
              <a:t>
AFLAȚI MAI MULTE </a:t>
            </a:r>
            <a:r>
              <a:rPr lang="en-IE" dirty="0" err="1">
                <a:solidFill>
                  <a:srgbClr val="7F4182"/>
                </a:solidFill>
              </a:rPr>
              <a:t>despre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dezvoltare</a:t>
            </a:r>
            <a:r>
              <a:rPr lang="en-IE" dirty="0">
                <a:solidFill>
                  <a:srgbClr val="7F4182"/>
                </a:solidFill>
              </a:rPr>
              <a:t>: 
</a:t>
            </a:r>
            <a:r>
              <a:rPr lang="en-IE" dirty="0">
                <a:solidFill>
                  <a:srgbClr val="7F4182"/>
                </a:solidFill>
                <a:hlinkClick r:id="rId4"/>
              </a:rPr>
              <a:t>Irish Independent Newspaper</a:t>
            </a:r>
            <a:endParaRPr lang="en-IE" dirty="0">
              <a:solidFill>
                <a:srgbClr val="7F4182"/>
              </a:solidFill>
            </a:endParaRP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909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RESTART Communities - Joseph Fogarty, Coolaney Community Cafe (Co. Sligo, Ireland)">
            <a:hlinkClick r:id="" action="ppaction://media"/>
            <a:extLst>
              <a:ext uri="{FF2B5EF4-FFF2-40B4-BE49-F238E27FC236}">
                <a16:creationId xmlns:a16="http://schemas.microsoft.com/office/drawing/2014/main" id="{DA1A9D7B-F7E0-413A-9867-9EDB440A9E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3389" y="0"/>
            <a:ext cx="10725222" cy="60329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D4F60C-C96E-4FF2-A7BA-4956C22BA5FE}"/>
              </a:ext>
            </a:extLst>
          </p:cNvPr>
          <p:cNvSpPr txBox="1"/>
          <p:nvPr/>
        </p:nvSpPr>
        <p:spPr>
          <a:xfrm>
            <a:off x="130629" y="5918530"/>
            <a:ext cx="11930742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Joseph Fogarty ne </a:t>
            </a:r>
            <a:r>
              <a:rPr lang="en-IE" sz="2400" dirty="0" err="1">
                <a:solidFill>
                  <a:schemeClr val="bg1"/>
                </a:solidFill>
              </a:rPr>
              <a:t>oferă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câteva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ro-RO" sz="2400" dirty="0">
                <a:solidFill>
                  <a:schemeClr val="bg1"/>
                </a:solidFill>
              </a:rPr>
              <a:t>modalități </a:t>
            </a:r>
            <a:r>
              <a:rPr lang="ro-RO" sz="2400" dirty="0" err="1">
                <a:solidFill>
                  <a:schemeClr val="bg1"/>
                </a:solidFill>
              </a:rPr>
              <a:t>pri</a:t>
            </a:r>
            <a:r>
              <a:rPr lang="en-IE" sz="2400" dirty="0">
                <a:solidFill>
                  <a:schemeClr val="bg1"/>
                </a:solidFill>
              </a:rPr>
              <a:t>n care </a:t>
            </a:r>
            <a:r>
              <a:rPr lang="en-IE" sz="2400" dirty="0" err="1">
                <a:solidFill>
                  <a:schemeClr val="bg1"/>
                </a:solidFill>
              </a:rPr>
              <a:t>Coolaney</a:t>
            </a:r>
            <a:r>
              <a:rPr lang="en-IE" sz="2400" dirty="0">
                <a:solidFill>
                  <a:schemeClr val="bg1"/>
                </a:solidFill>
              </a:rPr>
              <a:t> Café </a:t>
            </a:r>
            <a:r>
              <a:rPr lang="ro-RO" sz="2400" dirty="0">
                <a:solidFill>
                  <a:schemeClr val="bg1"/>
                </a:solidFill>
              </a:rPr>
              <a:t>s-a dezvoltat</a:t>
            </a:r>
            <a:r>
              <a:rPr lang="en-IE" sz="2400" dirty="0">
                <a:solidFill>
                  <a:schemeClr val="bg1"/>
                </a:solidFill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0995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CBFF6-B69A-41C7-B081-9B41DD12D6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1317" y="1929509"/>
            <a:ext cx="6931495" cy="3947440"/>
          </a:xfrm>
        </p:spPr>
        <p:txBody>
          <a:bodyPr/>
          <a:lstStyle/>
          <a:p>
            <a:pPr marL="457200" indent="-457200" algn="l">
              <a:buFont typeface="Arial"/>
              <a:buAutoNum type="arabicPeriod"/>
            </a:pPr>
            <a:r>
              <a:rPr lang="en-IE" dirty="0" err="1"/>
              <a:t>Puterea</a:t>
            </a:r>
            <a:r>
              <a:rPr lang="en-IE" dirty="0"/>
              <a:t> de 10
</a:t>
            </a:r>
            <a:r>
              <a:rPr lang="en-IE" dirty="0" err="1"/>
              <a:t>Procesul</a:t>
            </a:r>
            <a:r>
              <a:rPr lang="en-IE" dirty="0"/>
              <a:t> de </a:t>
            </a:r>
            <a:r>
              <a:rPr lang="en-IE" dirty="0" err="1"/>
              <a:t>plasare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regenerarea</a:t>
            </a:r>
            <a:r>
              <a:rPr lang="en-IE" dirty="0"/>
              <a:t> </a:t>
            </a:r>
            <a:r>
              <a:rPr lang="en-IE" dirty="0" err="1"/>
              <a:t>comunității</a:t>
            </a:r>
            <a:r>
              <a:rPr lang="ro-RO" dirty="0"/>
              <a:t> în 5 pași</a:t>
            </a:r>
            <a:r>
              <a:rPr lang="en-IE" dirty="0"/>
              <a:t>
</a:t>
            </a:r>
            <a:r>
              <a:rPr lang="ro-RO" dirty="0"/>
              <a:t>Manualul </a:t>
            </a:r>
            <a:r>
              <a:rPr lang="en-IE" dirty="0"/>
              <a:t>Parklet
</a:t>
            </a:r>
            <a:r>
              <a:rPr lang="en-IE" dirty="0" err="1"/>
              <a:t>Ghid</a:t>
            </a:r>
            <a:r>
              <a:rPr lang="en-IE" dirty="0"/>
              <a:t> de </a:t>
            </a:r>
            <a:r>
              <a:rPr lang="en-IE" dirty="0" err="1"/>
              <a:t>artă</a:t>
            </a:r>
            <a:r>
              <a:rPr lang="en-IE" dirty="0"/>
              <a:t> </a:t>
            </a:r>
            <a:r>
              <a:rPr lang="ro-RO" dirty="0"/>
              <a:t>stradală</a:t>
            </a:r>
            <a:endParaRPr lang="en-IE" dirty="0"/>
          </a:p>
        </p:txBody>
      </p:sp>
      <p:pic>
        <p:nvPicPr>
          <p:cNvPr id="6" name="Picture Placeholder 5" descr="Boy in park holding magnifying glass to eye with friends">
            <a:extLst>
              <a:ext uri="{FF2B5EF4-FFF2-40B4-BE49-F238E27FC236}">
                <a16:creationId xmlns:a16="http://schemas.microsoft.com/office/drawing/2014/main" id="{9DC248D5-8F24-4EAF-9B41-1BA1CB4BF6A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FD6A2-A92E-420C-A938-E9A6F0530F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6621" y="172077"/>
            <a:ext cx="5644055" cy="981359"/>
          </a:xfrm>
        </p:spPr>
        <p:txBody>
          <a:bodyPr>
            <a:normAutofit fontScale="85000" lnSpcReduction="10000"/>
          </a:bodyPr>
          <a:lstStyle/>
          <a:p>
            <a:r>
              <a:rPr lang="fr-FR" sz="4800" dirty="0" err="1"/>
              <a:t>Pachet</a:t>
            </a:r>
            <a:r>
              <a:rPr lang="fr-FR" sz="4800" dirty="0"/>
              <a:t> de </a:t>
            </a:r>
            <a:r>
              <a:rPr lang="fr-FR" sz="4800" dirty="0" err="1"/>
              <a:t>acțiun</a:t>
            </a:r>
            <a:r>
              <a:rPr lang="ro-RO" sz="4800" dirty="0"/>
              <a:t>i</a:t>
            </a:r>
            <a:r>
              <a:rPr lang="fr-FR" sz="4800" dirty="0"/>
              <a:t> </a:t>
            </a:r>
            <a:r>
              <a:rPr lang="fr-FR" sz="4800" dirty="0" err="1"/>
              <a:t>cheie</a:t>
            </a:r>
            <a:r>
              <a:rPr lang="fr-FR" sz="4800" dirty="0"/>
              <a:t> 3</a:t>
            </a:r>
            <a:endParaRPr lang="en-IE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5CB65-9D59-4C5B-B322-DAF3A329919B}"/>
              </a:ext>
            </a:extLst>
          </p:cNvPr>
          <p:cNvSpPr txBox="1"/>
          <p:nvPr/>
        </p:nvSpPr>
        <p:spPr>
          <a:xfrm>
            <a:off x="301317" y="166068"/>
            <a:ext cx="6321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Găsirea oportunități</a:t>
            </a:r>
            <a:r>
              <a:rPr lang="ro-RO" sz="3200" dirty="0">
                <a:solidFill>
                  <a:schemeClr val="bg1"/>
                </a:solidFill>
              </a:rPr>
              <a:t>lor</a:t>
            </a:r>
            <a:r>
              <a:rPr lang="it-IT" sz="3200" dirty="0">
                <a:solidFill>
                  <a:schemeClr val="bg1"/>
                </a:solidFill>
              </a:rPr>
              <a:t> potrivite pentru comunitatea dvs.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D8A85-2728-462A-8882-3A82C2936D4F}"/>
              </a:ext>
            </a:extLst>
          </p:cNvPr>
          <p:cNvSpPr txBox="1"/>
          <p:nvPr/>
        </p:nvSpPr>
        <p:spPr>
          <a:xfrm>
            <a:off x="529280" y="5431791"/>
            <a:ext cx="827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Aceste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exerciții</a:t>
            </a:r>
            <a:r>
              <a:rPr lang="en-IE" dirty="0">
                <a:solidFill>
                  <a:schemeClr val="bg1"/>
                </a:solidFill>
              </a:rPr>
              <a:t>/</a:t>
            </a:r>
            <a:r>
              <a:rPr lang="en-IE" dirty="0" err="1">
                <a:solidFill>
                  <a:schemeClr val="bg1"/>
                </a:solidFill>
              </a:rPr>
              <a:t>resurse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vor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ajuta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aplicați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ceea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învățat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Modulul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3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pregătiți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pentru</a:t>
            </a:r>
            <a:r>
              <a:rPr lang="en-IE" dirty="0">
                <a:solidFill>
                  <a:schemeClr val="bg1"/>
                </a:solidFill>
              </a:rPr>
              <a:t> a </a:t>
            </a:r>
            <a:r>
              <a:rPr lang="en-IE" dirty="0" err="1">
                <a:solidFill>
                  <a:schemeClr val="bg1"/>
                </a:solidFill>
              </a:rPr>
              <a:t>începe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planificarea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proiectului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ro-RO" dirty="0">
                <a:solidFill>
                  <a:schemeClr val="bg1"/>
                </a:solidFill>
              </a:rPr>
              <a:t>dezvoltare</a:t>
            </a:r>
            <a:r>
              <a:rPr lang="en-IE" dirty="0">
                <a:solidFill>
                  <a:schemeClr val="bg1"/>
                </a:solidFill>
              </a:rPr>
              <a:t>. </a:t>
            </a:r>
            <a:r>
              <a:rPr lang="en-IE" dirty="0" err="1">
                <a:solidFill>
                  <a:schemeClr val="bg1"/>
                </a:solidFill>
              </a:rPr>
              <a:t>Vă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rugăm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completați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aceste</a:t>
            </a:r>
            <a:r>
              <a:rPr lang="ro-RO" dirty="0">
                <a:solidFill>
                  <a:schemeClr val="bg1"/>
                </a:solidFill>
              </a:rPr>
              <a:t> exerciții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înainte</a:t>
            </a:r>
            <a:r>
              <a:rPr lang="en-IE" dirty="0">
                <a:solidFill>
                  <a:schemeClr val="bg1"/>
                </a:solidFill>
              </a:rPr>
              <a:t> de a </a:t>
            </a:r>
            <a:r>
              <a:rPr lang="en-IE" dirty="0" err="1">
                <a:solidFill>
                  <a:schemeClr val="bg1"/>
                </a:solidFill>
              </a:rPr>
              <a:t>trece</a:t>
            </a:r>
            <a:r>
              <a:rPr lang="en-IE" dirty="0">
                <a:solidFill>
                  <a:schemeClr val="bg1"/>
                </a:solidFill>
              </a:rPr>
              <a:t> la </a:t>
            </a:r>
            <a:r>
              <a:rPr lang="en-IE" dirty="0" err="1">
                <a:solidFill>
                  <a:schemeClr val="bg1"/>
                </a:solidFill>
              </a:rPr>
              <a:t>Modulul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4</a:t>
            </a:r>
            <a:r>
              <a:rPr lang="en-IE" dirty="0">
                <a:solidFill>
                  <a:schemeClr val="bg1"/>
                </a:solidFill>
              </a:rPr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42941595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9E8F1889-65D9-4719-8C24-A0041920D30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94EB3-C25A-449F-94AB-F3DDDCA6C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903" y="311867"/>
            <a:ext cx="6232635" cy="878909"/>
          </a:xfrm>
          <a:solidFill>
            <a:srgbClr val="BA0A94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Puterea</a:t>
            </a:r>
            <a:r>
              <a:rPr lang="en-US" dirty="0">
                <a:solidFill>
                  <a:schemeClr val="bg1"/>
                </a:solidFill>
              </a:rPr>
              <a:t> de 10</a:t>
            </a:r>
            <a:r>
              <a:rPr lang="ro-RO" dirty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Provocări </a:t>
            </a:r>
            <a:r>
              <a:rPr lang="en-US" dirty="0" err="1">
                <a:solidFill>
                  <a:schemeClr val="bg1"/>
                </a:solidFill>
              </a:rPr>
              <a:t>Comunitare</a:t>
            </a:r>
            <a:r>
              <a:rPr lang="ro-RO" dirty="0">
                <a:solidFill>
                  <a:schemeClr val="bg1"/>
                </a:solidFill>
              </a:rPr>
              <a:t> in </a:t>
            </a:r>
            <a:r>
              <a:rPr lang="en-US" dirty="0">
                <a:solidFill>
                  <a:schemeClr val="bg1"/>
                </a:solidFill>
              </a:rPr>
              <a:t>Placemaking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E5550-4C14-4DFE-8EE2-EDBD5800E17E}"/>
              </a:ext>
            </a:extLst>
          </p:cNvPr>
          <p:cNvSpPr txBox="1"/>
          <p:nvPr/>
        </p:nvSpPr>
        <p:spPr>
          <a:xfrm>
            <a:off x="7083972" y="6555664"/>
            <a:ext cx="2280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4"/>
              </a:rPr>
              <a:t>Source: </a:t>
            </a:r>
            <a:r>
              <a:rPr lang="en-IE" sz="1000" dirty="0" err="1">
                <a:hlinkClick r:id="rId4"/>
              </a:rPr>
              <a:t>PPS.Org</a:t>
            </a:r>
            <a:endParaRPr lang="en-IE" sz="1000" dirty="0"/>
          </a:p>
        </p:txBody>
      </p:sp>
      <p:graphicFrame>
        <p:nvGraphicFramePr>
          <p:cNvPr id="11" name="Text Placeholder 3">
            <a:extLst>
              <a:ext uri="{FF2B5EF4-FFF2-40B4-BE49-F238E27FC236}">
                <a16:creationId xmlns:a16="http://schemas.microsoft.com/office/drawing/2014/main" id="{4C691C3F-297C-402A-877F-565781311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978957"/>
              </p:ext>
            </p:extLst>
          </p:nvPr>
        </p:nvGraphicFramePr>
        <p:xfrm>
          <a:off x="199695" y="1519015"/>
          <a:ext cx="7115504" cy="491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839133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9E8F1889-65D9-4719-8C24-A0041920D30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94EB3-C25A-449F-94AB-F3DDDCA6C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903" y="311867"/>
            <a:ext cx="6232635" cy="87890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Puterea</a:t>
            </a:r>
            <a:r>
              <a:rPr lang="en-US" dirty="0"/>
              <a:t> de 10 </a:t>
            </a:r>
            <a:r>
              <a:rPr lang="ro-RO" dirty="0"/>
              <a:t>- Provocări </a:t>
            </a:r>
            <a:r>
              <a:rPr lang="en-US" dirty="0" err="1"/>
              <a:t>Comunitare</a:t>
            </a:r>
            <a:r>
              <a:rPr lang="ro-RO" dirty="0"/>
              <a:t> in </a:t>
            </a:r>
            <a:r>
              <a:rPr lang="en-US" dirty="0"/>
              <a:t>Placemaking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E5550-4C14-4DFE-8EE2-EDBD5800E17E}"/>
              </a:ext>
            </a:extLst>
          </p:cNvPr>
          <p:cNvSpPr txBox="1"/>
          <p:nvPr/>
        </p:nvSpPr>
        <p:spPr>
          <a:xfrm>
            <a:off x="7083972" y="6555664"/>
            <a:ext cx="2280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4"/>
              </a:rPr>
              <a:t>Source: </a:t>
            </a:r>
            <a:r>
              <a:rPr lang="en-IE" sz="1000" dirty="0" err="1">
                <a:hlinkClick r:id="rId4"/>
              </a:rPr>
              <a:t>PPS.Org</a:t>
            </a:r>
            <a:endParaRPr lang="en-IE" sz="1000" dirty="0"/>
          </a:p>
        </p:txBody>
      </p:sp>
      <p:graphicFrame>
        <p:nvGraphicFramePr>
          <p:cNvPr id="11" name="Text Placeholder 3">
            <a:extLst>
              <a:ext uri="{FF2B5EF4-FFF2-40B4-BE49-F238E27FC236}">
                <a16:creationId xmlns:a16="http://schemas.microsoft.com/office/drawing/2014/main" id="{4C691C3F-297C-402A-877F-565781311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833336"/>
              </p:ext>
            </p:extLst>
          </p:nvPr>
        </p:nvGraphicFramePr>
        <p:xfrm>
          <a:off x="199695" y="1519015"/>
          <a:ext cx="7115504" cy="491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29925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D9D3A8-C63D-469F-AB46-8DFBD4A6B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749544"/>
              </p:ext>
            </p:extLst>
          </p:nvPr>
        </p:nvGraphicFramePr>
        <p:xfrm>
          <a:off x="1441669" y="656896"/>
          <a:ext cx="9308662" cy="618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60DF2DC3-D4B3-48B9-85C3-D364A52975B3}"/>
              </a:ext>
            </a:extLst>
          </p:cNvPr>
          <p:cNvSpPr/>
          <p:nvPr/>
        </p:nvSpPr>
        <p:spPr>
          <a:xfrm rot="5400000">
            <a:off x="7299433" y="2796408"/>
            <a:ext cx="692372" cy="1901059"/>
          </a:xfrm>
          <a:prstGeom prst="curvedLeftArrow">
            <a:avLst/>
          </a:prstGeom>
          <a:solidFill>
            <a:srgbClr val="AB5AB0"/>
          </a:solidFill>
          <a:ln>
            <a:solidFill>
              <a:srgbClr val="AB5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09C92E-A894-4DDA-98B2-5553AA34A090}"/>
              </a:ext>
            </a:extLst>
          </p:cNvPr>
          <p:cNvSpPr txBox="1">
            <a:spLocks/>
          </p:cNvSpPr>
          <p:nvPr/>
        </p:nvSpPr>
        <p:spPr>
          <a:xfrm>
            <a:off x="0" y="207191"/>
            <a:ext cx="11545518" cy="1169664"/>
          </a:xfrm>
          <a:prstGeom prst="rect">
            <a:avLst/>
          </a:prstGeom>
          <a:solidFill>
            <a:srgbClr val="BA0A94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solidFill>
                  <a:schemeClr val="bg1"/>
                </a:solidFill>
              </a:rPr>
              <a:t>2. </a:t>
            </a:r>
            <a:r>
              <a:rPr lang="en-IE" dirty="0" err="1">
                <a:solidFill>
                  <a:schemeClr val="bg1"/>
                </a:solidFill>
              </a:rPr>
              <a:t>Procesul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pla</a:t>
            </a:r>
            <a:r>
              <a:rPr lang="ro-RO" dirty="0" err="1">
                <a:solidFill>
                  <a:schemeClr val="bg1"/>
                </a:solidFill>
              </a:rPr>
              <a:t>cemaking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pentru</a:t>
            </a:r>
            <a:r>
              <a:rPr lang="ro-RO" dirty="0">
                <a:solidFill>
                  <a:schemeClr val="bg1"/>
                </a:solidFill>
              </a:rPr>
              <a:t> dezvoltarea </a:t>
            </a:r>
            <a:r>
              <a:rPr lang="en-IE" dirty="0" err="1">
                <a:solidFill>
                  <a:schemeClr val="bg1"/>
                </a:solidFill>
              </a:rPr>
              <a:t>comunității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5 </a:t>
            </a:r>
            <a:r>
              <a:rPr lang="en-IE" dirty="0" err="1">
                <a:solidFill>
                  <a:schemeClr val="bg1"/>
                </a:solidFill>
              </a:rPr>
              <a:t>pași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simpli</a:t>
            </a:r>
            <a:r>
              <a:rPr lang="en-IE" dirty="0">
                <a:solidFill>
                  <a:schemeClr val="bg1"/>
                </a:solidFill>
              </a:rPr>
              <a:t>
</a:t>
            </a:r>
            <a:endParaRPr lang="en-I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30132D-F2F1-465E-A42F-5C3DA7F22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467" y="2035629"/>
            <a:ext cx="2672815" cy="3688456"/>
          </a:xfrm>
          <a:solidFill>
            <a:srgbClr val="7F4182"/>
          </a:solidFill>
        </p:spPr>
        <p:txBody>
          <a:bodyPr/>
          <a:lstStyle/>
          <a:p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un </a:t>
            </a:r>
            <a:r>
              <a:rPr lang="en-IE" dirty="0" err="1">
                <a:solidFill>
                  <a:schemeClr val="bg1"/>
                </a:solidFill>
              </a:rPr>
              <a:t>proces</a:t>
            </a:r>
            <a:r>
              <a:rPr lang="en-IE" dirty="0">
                <a:solidFill>
                  <a:schemeClr val="bg1"/>
                </a:solidFill>
              </a:rPr>
              <a:t> care </a:t>
            </a:r>
            <a:r>
              <a:rPr lang="en-IE" dirty="0" err="1">
                <a:solidFill>
                  <a:schemeClr val="bg1"/>
                </a:solidFill>
              </a:rPr>
              <a:t>valorifică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activele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inspirația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potențialul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comunităților</a:t>
            </a:r>
            <a:r>
              <a:rPr lang="en-IE" dirty="0">
                <a:solidFill>
                  <a:schemeClr val="bg1"/>
                </a:solidFill>
              </a:rPr>
              <a:t> 
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48ACB-98F1-4455-AE5C-01FDF4C51C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9289" y="2035629"/>
            <a:ext cx="2672815" cy="3688456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deosebit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atent</a:t>
            </a:r>
            <a:r>
              <a:rPr lang="en-IE" dirty="0">
                <a:solidFill>
                  <a:schemeClr val="bg1"/>
                </a:solidFill>
              </a:rPr>
              <a:t> la </a:t>
            </a:r>
            <a:r>
              <a:rPr lang="en-IE" dirty="0" err="1">
                <a:solidFill>
                  <a:schemeClr val="bg1"/>
                </a:solidFill>
              </a:rPr>
              <a:t>identitățile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fizice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culturale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sociale</a:t>
            </a:r>
            <a:r>
              <a:rPr lang="en-IE" dirty="0">
                <a:solidFill>
                  <a:schemeClr val="bg1"/>
                </a:solidFill>
              </a:rPr>
              <a:t> care </a:t>
            </a:r>
            <a:r>
              <a:rPr lang="en-IE" dirty="0" err="1">
                <a:solidFill>
                  <a:schemeClr val="bg1"/>
                </a:solidFill>
              </a:rPr>
              <a:t>definesc</a:t>
            </a:r>
            <a:r>
              <a:rPr lang="en-IE" dirty="0">
                <a:solidFill>
                  <a:schemeClr val="bg1"/>
                </a:solidFill>
              </a:rPr>
              <a:t> un </a:t>
            </a:r>
            <a:r>
              <a:rPr lang="en-IE" dirty="0" err="1">
                <a:solidFill>
                  <a:schemeClr val="bg1"/>
                </a:solidFill>
              </a:rPr>
              <a:t>loc</a:t>
            </a:r>
            <a:r>
              <a:rPr lang="en-IE" dirty="0">
                <a:solidFill>
                  <a:schemeClr val="bg1"/>
                </a:solidFill>
              </a:rPr>
              <a:t> - </a:t>
            </a:r>
            <a:r>
              <a:rPr lang="en-IE" dirty="0" err="1">
                <a:solidFill>
                  <a:schemeClr val="bg1"/>
                </a:solidFill>
              </a:rPr>
              <a:t>este</a:t>
            </a:r>
            <a:r>
              <a:rPr lang="en-IE" dirty="0">
                <a:solidFill>
                  <a:schemeClr val="bg1"/>
                </a:solidFill>
              </a:rPr>
              <a:t> ADN-ul </a:t>
            </a:r>
            <a:r>
              <a:rPr lang="ro-RO" dirty="0">
                <a:solidFill>
                  <a:schemeClr val="bg1"/>
                </a:solidFill>
              </a:rPr>
              <a:t>acelui loc</a:t>
            </a:r>
            <a:r>
              <a:rPr lang="en-IE" dirty="0">
                <a:solidFill>
                  <a:schemeClr val="bg1"/>
                </a:solidFill>
              </a:rPr>
              <a:t>
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EC4F3-FC71-4504-BD34-1BE7710D83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5112" y="2035629"/>
            <a:ext cx="2672815" cy="3732700"/>
          </a:xfrm>
          <a:solidFill>
            <a:srgbClr val="AB5AB0"/>
          </a:solidFill>
        </p:spPr>
        <p:txBody>
          <a:bodyPr>
            <a:normAutofit fontScale="92500"/>
          </a:bodyPr>
          <a:lstStyle/>
          <a:p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o </a:t>
            </a:r>
            <a:r>
              <a:rPr lang="en-IE" dirty="0" err="1">
                <a:solidFill>
                  <a:schemeClr val="bg1"/>
                </a:solidFill>
              </a:rPr>
              <a:t>abordare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multidimensională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dinamică</a:t>
            </a:r>
            <a:r>
              <a:rPr lang="en-IE" dirty="0">
                <a:solidFill>
                  <a:schemeClr val="bg1"/>
                </a:solidFill>
              </a:rPr>
              <a:t> a </a:t>
            </a:r>
            <a:r>
              <a:rPr lang="en-IE" dirty="0" err="1">
                <a:solidFill>
                  <a:schemeClr val="bg1"/>
                </a:solidFill>
              </a:rPr>
              <a:t>planificării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proiectării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dezvoltării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locurilor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spațiilor</a:t>
            </a:r>
            <a:r>
              <a:rPr lang="en-IE" dirty="0">
                <a:solidFill>
                  <a:schemeClr val="bg1"/>
                </a:solidFill>
              </a:rPr>
              <a:t>
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43121-CEFB-4DC7-96B5-9795C5578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8395" y="2035629"/>
            <a:ext cx="2672815" cy="3732700"/>
          </a:xfrm>
          <a:solidFill>
            <a:srgbClr val="A3CEC2"/>
          </a:solidFill>
        </p:spPr>
        <p:txBody>
          <a:bodyPr>
            <a:normAutofit/>
          </a:bodyPr>
          <a:lstStyle/>
          <a:p>
            <a:endParaRPr lang="ro-RO" sz="2100" dirty="0">
              <a:solidFill>
                <a:schemeClr val="bg1"/>
              </a:solidFill>
            </a:endParaRPr>
          </a:p>
          <a:p>
            <a:endParaRPr lang="ro-RO" sz="2100" dirty="0">
              <a:solidFill>
                <a:schemeClr val="bg1"/>
              </a:solidFill>
            </a:endParaRPr>
          </a:p>
          <a:p>
            <a:r>
              <a:rPr lang="en-IE" sz="2100" dirty="0">
                <a:solidFill>
                  <a:schemeClr val="bg1"/>
                </a:solidFill>
              </a:rPr>
              <a:t>o </a:t>
            </a:r>
            <a:r>
              <a:rPr lang="en-IE" sz="2100" dirty="0" err="1">
                <a:solidFill>
                  <a:schemeClr val="bg1"/>
                </a:solidFill>
              </a:rPr>
              <a:t>filozofie</a:t>
            </a:r>
            <a:r>
              <a:rPr lang="en-IE" sz="2100" dirty="0">
                <a:solidFill>
                  <a:schemeClr val="bg1"/>
                </a:solidFill>
              </a:rPr>
              <a:t> </a:t>
            </a:r>
            <a:r>
              <a:rPr lang="en-IE" sz="2100" dirty="0" err="1">
                <a:solidFill>
                  <a:schemeClr val="bg1"/>
                </a:solidFill>
              </a:rPr>
              <a:t>și</a:t>
            </a:r>
            <a:r>
              <a:rPr lang="en-IE" sz="2100" dirty="0">
                <a:solidFill>
                  <a:schemeClr val="bg1"/>
                </a:solidFill>
              </a:rPr>
              <a:t> </a:t>
            </a:r>
            <a:r>
              <a:rPr lang="ro-RO" sz="2100" dirty="0">
                <a:solidFill>
                  <a:schemeClr val="bg1"/>
                </a:solidFill>
              </a:rPr>
              <a:t>un </a:t>
            </a:r>
            <a:r>
              <a:rPr lang="en-IE" sz="2100" dirty="0" err="1">
                <a:solidFill>
                  <a:schemeClr val="bg1"/>
                </a:solidFill>
              </a:rPr>
              <a:t>proces</a:t>
            </a:r>
            <a:r>
              <a:rPr lang="en-IE" sz="2100" dirty="0">
                <a:solidFill>
                  <a:schemeClr val="bg1"/>
                </a:solidFill>
              </a:rPr>
              <a:t> </a:t>
            </a:r>
            <a:r>
              <a:rPr lang="en-IE" sz="2100" dirty="0" err="1">
                <a:solidFill>
                  <a:schemeClr val="bg1"/>
                </a:solidFill>
              </a:rPr>
              <a:t>în</a:t>
            </a:r>
            <a:r>
              <a:rPr lang="en-IE" sz="2100" dirty="0">
                <a:solidFill>
                  <a:schemeClr val="bg1"/>
                </a:solidFill>
              </a:rPr>
              <a:t> curs de </a:t>
            </a:r>
            <a:r>
              <a:rPr lang="en-IE" sz="2100" dirty="0" err="1">
                <a:solidFill>
                  <a:schemeClr val="bg1"/>
                </a:solidFill>
              </a:rPr>
              <a:t>desfășurare</a:t>
            </a:r>
            <a:r>
              <a:rPr lang="ro-RO" sz="2100" dirty="0">
                <a:solidFill>
                  <a:schemeClr val="bg1"/>
                </a:solidFill>
              </a:rPr>
              <a:t>, niciodată nu ajungem la un spațiu final, ci mereu este un spațiu în transformare</a:t>
            </a:r>
            <a:r>
              <a:rPr lang="en-IE" sz="2100" dirty="0">
                <a:solidFill>
                  <a:schemeClr val="bg1"/>
                </a:solidFill>
              </a:rPr>
              <a:t>
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922CF5-48BE-409B-8CD0-B62BDF7CD98F}"/>
              </a:ext>
            </a:extLst>
          </p:cNvPr>
          <p:cNvSpPr txBox="1"/>
          <p:nvPr/>
        </p:nvSpPr>
        <p:spPr>
          <a:xfrm>
            <a:off x="0" y="272143"/>
            <a:ext cx="4245429" cy="646331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</a:rPr>
              <a:t>Placemaking</a:t>
            </a:r>
            <a:r>
              <a:rPr lang="ro-RO" sz="3600" dirty="0">
                <a:solidFill>
                  <a:schemeClr val="bg1"/>
                </a:solidFill>
              </a:rPr>
              <a:t>-</a:t>
            </a:r>
            <a:r>
              <a:rPr lang="ro-RO" sz="3600" dirty="0" err="1">
                <a:solidFill>
                  <a:schemeClr val="bg1"/>
                </a:solidFill>
              </a:rPr>
              <a:t>ul</a:t>
            </a:r>
            <a:r>
              <a:rPr lang="en-IE" sz="3600" dirty="0">
                <a:solidFill>
                  <a:schemeClr val="bg1"/>
                </a:solidFill>
              </a:rPr>
              <a:t> </a:t>
            </a:r>
            <a:r>
              <a:rPr lang="ro-RO" sz="3600" dirty="0">
                <a:solidFill>
                  <a:schemeClr val="bg1"/>
                </a:solidFill>
              </a:rPr>
              <a:t>este</a:t>
            </a:r>
            <a:r>
              <a:rPr lang="en-IE" sz="36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8" name="Graphic 7" descr="Neighborhood">
            <a:extLst>
              <a:ext uri="{FF2B5EF4-FFF2-40B4-BE49-F238E27FC236}">
                <a16:creationId xmlns:a16="http://schemas.microsoft.com/office/drawing/2014/main" id="{4492DBB9-413E-46AD-BC87-D010600B0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774" y="2083040"/>
            <a:ext cx="1302417" cy="1302417"/>
          </a:xfrm>
          <a:prstGeom prst="rect">
            <a:avLst/>
          </a:prstGeom>
        </p:spPr>
      </p:pic>
      <p:pic>
        <p:nvPicPr>
          <p:cNvPr id="10" name="Graphic 9" descr="Blueprint">
            <a:extLst>
              <a:ext uri="{FF2B5EF4-FFF2-40B4-BE49-F238E27FC236}">
                <a16:creationId xmlns:a16="http://schemas.microsoft.com/office/drawing/2014/main" id="{B889AB1B-68CB-4C3E-8715-40EF43CD9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1311" y="2079171"/>
            <a:ext cx="1306286" cy="1306286"/>
          </a:xfrm>
          <a:prstGeom prst="rect">
            <a:avLst/>
          </a:prstGeom>
        </p:spPr>
      </p:pic>
      <p:pic>
        <p:nvPicPr>
          <p:cNvPr id="12" name="Graphic 11" descr="Circles with arrows">
            <a:extLst>
              <a:ext uri="{FF2B5EF4-FFF2-40B4-BE49-F238E27FC236}">
                <a16:creationId xmlns:a16="http://schemas.microsoft.com/office/drawing/2014/main" id="{58615FDD-F017-4821-829D-7C051B636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18914" y="2070226"/>
            <a:ext cx="1315231" cy="1315231"/>
          </a:xfrm>
          <a:prstGeom prst="rect">
            <a:avLst/>
          </a:prstGeom>
        </p:spPr>
      </p:pic>
      <p:pic>
        <p:nvPicPr>
          <p:cNvPr id="14" name="Graphic 13" descr="Fingerprint">
            <a:extLst>
              <a:ext uri="{FF2B5EF4-FFF2-40B4-BE49-F238E27FC236}">
                <a16:creationId xmlns:a16="http://schemas.microsoft.com/office/drawing/2014/main" id="{6A562FAF-3000-437E-BED1-A359427B9E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50514" y="2165381"/>
            <a:ext cx="1263619" cy="12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53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3565FE-B3D4-4B52-A8C1-517026AD64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BE2-5F24-46AA-9D6E-704063AAEB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298" y="324709"/>
            <a:ext cx="6361734" cy="697353"/>
          </a:xfrm>
          <a:solidFill>
            <a:srgbClr val="BA0A94"/>
          </a:solidFill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3. </a:t>
            </a:r>
            <a:r>
              <a:rPr lang="ro-RO" dirty="0">
                <a:solidFill>
                  <a:schemeClr val="bg1"/>
                </a:solidFill>
              </a:rPr>
              <a:t>Manualul </a:t>
            </a:r>
            <a:r>
              <a:rPr lang="en-IE" dirty="0" err="1">
                <a:solidFill>
                  <a:schemeClr val="bg1"/>
                </a:solidFill>
              </a:rPr>
              <a:t>Parket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50DF6-F458-423A-BA1D-DFC3B9BCED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E" sz="2400" dirty="0" err="1"/>
              <a:t>Manualul</a:t>
            </a:r>
            <a:r>
              <a:rPr lang="en-IE" sz="2400" dirty="0"/>
              <a:t> Parklet </a:t>
            </a:r>
            <a:r>
              <a:rPr lang="en-IE" sz="2400" dirty="0" err="1"/>
              <a:t>este</a:t>
            </a:r>
            <a:r>
              <a:rPr lang="en-IE" sz="2400" dirty="0"/>
              <a:t> o imagine de </a:t>
            </a:r>
            <a:r>
              <a:rPr lang="en-IE" sz="2400" dirty="0" err="1"/>
              <a:t>ansamblu</a:t>
            </a:r>
            <a:r>
              <a:rPr lang="en-IE" sz="2400" dirty="0"/>
              <a:t> </a:t>
            </a:r>
            <a:r>
              <a:rPr lang="en-IE" sz="2400" dirty="0" err="1"/>
              <a:t>cuprinzătoare</a:t>
            </a:r>
            <a:r>
              <a:rPr lang="en-IE" sz="2400" dirty="0"/>
              <a:t> a </a:t>
            </a:r>
            <a:r>
              <a:rPr lang="en-IE" sz="2400" dirty="0" err="1"/>
              <a:t>obiectivelor</a:t>
            </a:r>
            <a:r>
              <a:rPr lang="en-IE" sz="2400" dirty="0"/>
              <a:t>, </a:t>
            </a:r>
            <a:r>
              <a:rPr lang="en-IE" sz="2400" dirty="0" err="1"/>
              <a:t>politicilor</a:t>
            </a:r>
            <a:r>
              <a:rPr lang="en-IE" sz="2400" dirty="0"/>
              <a:t>, </a:t>
            </a:r>
            <a:r>
              <a:rPr lang="en-IE" sz="2400" dirty="0" err="1"/>
              <a:t>proceselor</a:t>
            </a:r>
            <a:r>
              <a:rPr lang="en-IE" sz="2400" dirty="0"/>
              <a:t>, </a:t>
            </a:r>
            <a:r>
              <a:rPr lang="en-IE" sz="2400" dirty="0" err="1"/>
              <a:t>procedurilor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orientărilor</a:t>
            </a:r>
            <a:r>
              <a:rPr lang="en-IE" sz="2400" dirty="0"/>
              <a:t> </a:t>
            </a:r>
            <a:r>
              <a:rPr lang="en-IE" sz="2400" dirty="0" err="1"/>
              <a:t>pentru</a:t>
            </a:r>
            <a:r>
              <a:rPr lang="en-IE" sz="2400" dirty="0"/>
              <a:t> </a:t>
            </a:r>
            <a:r>
              <a:rPr lang="en-IE" sz="2400" dirty="0" err="1"/>
              <a:t>crearea</a:t>
            </a:r>
            <a:r>
              <a:rPr lang="en-IE" sz="2400" dirty="0"/>
              <a:t> </a:t>
            </a:r>
            <a:r>
              <a:rPr lang="en-IE" sz="2400" dirty="0" err="1"/>
              <a:t>unui</a:t>
            </a:r>
            <a:r>
              <a:rPr lang="en-IE" sz="2400" dirty="0"/>
              <a:t> parc </a:t>
            </a:r>
            <a:r>
              <a:rPr lang="en-IE" sz="2400" dirty="0" err="1"/>
              <a:t>în</a:t>
            </a:r>
            <a:r>
              <a:rPr lang="en-IE" sz="2400" dirty="0"/>
              <a:t> San Francisco (</a:t>
            </a:r>
            <a:r>
              <a:rPr lang="en-IE" sz="2400" dirty="0" err="1"/>
              <a:t>dar</a:t>
            </a:r>
            <a:r>
              <a:rPr lang="en-IE" sz="2400" dirty="0"/>
              <a:t> </a:t>
            </a:r>
            <a:r>
              <a:rPr lang="en-IE" sz="2400" dirty="0" err="1"/>
              <a:t>este</a:t>
            </a:r>
            <a:r>
              <a:rPr lang="en-IE" sz="2400" dirty="0"/>
              <a:t> </a:t>
            </a:r>
            <a:r>
              <a:rPr lang="en-IE" sz="2400" dirty="0" err="1"/>
              <a:t>transferabil</a:t>
            </a:r>
            <a:r>
              <a:rPr lang="en-IE" sz="2400" dirty="0"/>
              <a:t> </a:t>
            </a:r>
            <a:r>
              <a:rPr lang="en-IE" sz="2400" dirty="0" err="1"/>
              <a:t>orașelor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satelor</a:t>
            </a:r>
            <a:r>
              <a:rPr lang="en-IE" sz="2400" dirty="0"/>
              <a:t> </a:t>
            </a:r>
            <a:r>
              <a:rPr lang="en-IE" sz="2400" dirty="0" err="1"/>
              <a:t>europene</a:t>
            </a:r>
            <a:r>
              <a:rPr lang="en-IE" sz="2400" dirty="0"/>
              <a:t>). 
</a:t>
            </a:r>
            <a:r>
              <a:rPr lang="en-IE" sz="2400" dirty="0" err="1"/>
              <a:t>Manualul</a:t>
            </a:r>
            <a:r>
              <a:rPr lang="en-IE" sz="2400" dirty="0"/>
              <a:t> </a:t>
            </a:r>
            <a:r>
              <a:rPr lang="en-IE" sz="2400" dirty="0" err="1"/>
              <a:t>servește</a:t>
            </a:r>
            <a:r>
              <a:rPr lang="en-IE" sz="2400" dirty="0"/>
              <a:t>, de </a:t>
            </a:r>
            <a:r>
              <a:rPr lang="en-IE" sz="2400" dirty="0" err="1"/>
              <a:t>asemenea</a:t>
            </a:r>
            <a:r>
              <a:rPr lang="en-IE" sz="2400" dirty="0"/>
              <a:t>, ca o </a:t>
            </a:r>
            <a:r>
              <a:rPr lang="en-IE" sz="2400" dirty="0" err="1"/>
              <a:t>resursă</a:t>
            </a:r>
            <a:r>
              <a:rPr lang="en-IE" sz="2400" dirty="0"/>
              <a:t> </a:t>
            </a:r>
            <a:r>
              <a:rPr lang="en-IE" sz="2400" dirty="0" err="1"/>
              <a:t>pentru</a:t>
            </a:r>
            <a:r>
              <a:rPr lang="en-IE" sz="2400" dirty="0"/>
              <a:t> </a:t>
            </a:r>
            <a:r>
              <a:rPr lang="en-IE" sz="2400" dirty="0" err="1"/>
              <a:t>cei</a:t>
            </a:r>
            <a:r>
              <a:rPr lang="en-IE" sz="2400" dirty="0"/>
              <a:t> care </a:t>
            </a:r>
            <a:r>
              <a:rPr lang="en-IE" sz="2400" dirty="0" err="1"/>
              <a:t>lucrează</a:t>
            </a:r>
            <a:r>
              <a:rPr lang="en-IE" sz="2400" dirty="0"/>
              <a:t> </a:t>
            </a:r>
            <a:r>
              <a:rPr lang="en-IE" sz="2400" dirty="0" err="1"/>
              <a:t>pentru</a:t>
            </a:r>
            <a:r>
              <a:rPr lang="en-IE" sz="2400" dirty="0"/>
              <a:t> a </a:t>
            </a:r>
            <a:r>
              <a:rPr lang="en-IE" sz="2400" dirty="0" err="1"/>
              <a:t>stabili</a:t>
            </a:r>
            <a:r>
              <a:rPr lang="en-IE" sz="2400" dirty="0"/>
              <a:t> </a:t>
            </a:r>
            <a:r>
              <a:rPr lang="en-IE" sz="2400" dirty="0" err="1"/>
              <a:t>programe</a:t>
            </a:r>
            <a:r>
              <a:rPr lang="en-IE" sz="2400" dirty="0"/>
              <a:t> parklet </a:t>
            </a:r>
            <a:r>
              <a:rPr lang="en-IE" sz="2400" dirty="0" err="1"/>
              <a:t>în</a:t>
            </a:r>
            <a:r>
              <a:rPr lang="en-IE" sz="2400" dirty="0"/>
              <a:t> </a:t>
            </a:r>
            <a:r>
              <a:rPr lang="en-IE" sz="2400" dirty="0" err="1"/>
              <a:t>orașele</a:t>
            </a:r>
            <a:r>
              <a:rPr lang="en-IE" sz="2400" dirty="0"/>
              <a:t> lor. </a:t>
            </a:r>
            <a:r>
              <a:rPr lang="en-IE" sz="2400" dirty="0" err="1"/>
              <a:t>Manualul</a:t>
            </a:r>
            <a:r>
              <a:rPr lang="en-IE" sz="2400" dirty="0"/>
              <a:t> </a:t>
            </a:r>
            <a:r>
              <a:rPr lang="en-IE" sz="2400" dirty="0" err="1"/>
              <a:t>vă</a:t>
            </a:r>
            <a:r>
              <a:rPr lang="en-IE" sz="2400" dirty="0"/>
              <a:t> </a:t>
            </a:r>
            <a:r>
              <a:rPr lang="en-IE" sz="2400" dirty="0" err="1"/>
              <a:t>ghidează</a:t>
            </a:r>
            <a:r>
              <a:rPr lang="en-IE" sz="2400" dirty="0"/>
              <a:t> pe </a:t>
            </a:r>
            <a:r>
              <a:rPr lang="en-IE" sz="2400" dirty="0" err="1"/>
              <a:t>parcursul</a:t>
            </a:r>
            <a:r>
              <a:rPr lang="en-IE" sz="2400" dirty="0"/>
              <a:t> </a:t>
            </a:r>
            <a:r>
              <a:rPr lang="en-IE" sz="2400" dirty="0" err="1"/>
              <a:t>întregului</a:t>
            </a:r>
            <a:r>
              <a:rPr lang="en-IE" sz="2400" dirty="0"/>
              <a:t> </a:t>
            </a:r>
            <a:r>
              <a:rPr lang="en-IE" sz="2400" dirty="0" err="1"/>
              <a:t>proces</a:t>
            </a:r>
            <a:r>
              <a:rPr lang="en-IE" sz="2400" dirty="0"/>
              <a:t>, de la </a:t>
            </a:r>
            <a:r>
              <a:rPr lang="en-IE" sz="2400" dirty="0" err="1"/>
              <a:t>trimiterea</a:t>
            </a:r>
            <a:r>
              <a:rPr lang="en-IE" sz="2400" dirty="0"/>
              <a:t> </a:t>
            </a:r>
            <a:r>
              <a:rPr lang="en-IE" sz="2400" dirty="0" err="1"/>
              <a:t>unei</a:t>
            </a:r>
            <a:r>
              <a:rPr lang="en-IE" sz="2400" dirty="0"/>
              <a:t> </a:t>
            </a:r>
            <a:r>
              <a:rPr lang="en-IE" sz="2400" dirty="0" err="1"/>
              <a:t>propuneri</a:t>
            </a:r>
            <a:r>
              <a:rPr lang="en-IE" sz="2400" dirty="0"/>
              <a:t> </a:t>
            </a:r>
            <a:r>
              <a:rPr lang="en-IE" sz="2400" dirty="0" err="1"/>
              <a:t>până</a:t>
            </a:r>
            <a:r>
              <a:rPr lang="en-IE" sz="2400" dirty="0"/>
              <a:t> la </a:t>
            </a:r>
            <a:r>
              <a:rPr lang="en-IE" sz="2400" dirty="0" err="1"/>
              <a:t>implementare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întreținere</a:t>
            </a:r>
            <a:r>
              <a:rPr lang="en-IE" sz="2400" dirty="0"/>
              <a:t>.
</a:t>
            </a:r>
            <a:r>
              <a:rPr lang="en-IE" sz="2400" dirty="0" err="1"/>
              <a:t>Accesa</a:t>
            </a:r>
            <a:r>
              <a:rPr lang="ro-RO" sz="2400" dirty="0"/>
              <a:t>ți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descărca</a:t>
            </a:r>
            <a:r>
              <a:rPr lang="ro-RO" sz="2400" dirty="0"/>
              <a:t>ți</a:t>
            </a:r>
            <a:r>
              <a:rPr lang="en-IE" sz="2400" dirty="0"/>
              <a:t> </a:t>
            </a:r>
            <a:r>
              <a:rPr lang="en-IE" sz="2400" dirty="0" err="1"/>
              <a:t>manualul</a:t>
            </a:r>
            <a:r>
              <a:rPr lang="en-IE" sz="2400" dirty="0"/>
              <a:t> </a:t>
            </a:r>
            <a:r>
              <a:rPr lang="ro-RO" sz="2400" dirty="0">
                <a:hlinkClick r:id="rId2"/>
              </a:rPr>
              <a:t>AICI</a:t>
            </a:r>
            <a:endParaRPr lang="en-I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54A44-65B4-447A-AE47-817A6B8388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1415" y="1148715"/>
            <a:ext cx="3410585" cy="41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54758-6EBC-4869-9F41-DBFCBFCCB9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E" dirty="0"/>
              <a:t>Bloomberg Associates </a:t>
            </a:r>
            <a:r>
              <a:rPr lang="ro-RO" dirty="0"/>
              <a:t>oferă Ghidul de artă pe asfalt „</a:t>
            </a:r>
            <a:r>
              <a:rPr lang="en-IE" dirty="0" err="1"/>
              <a:t>Asfalt</a:t>
            </a:r>
            <a:r>
              <a:rPr lang="en-IE" dirty="0"/>
              <a:t> Art Guide</a:t>
            </a:r>
            <a:r>
              <a:rPr lang="ro-RO" dirty="0"/>
              <a:t>” care conține</a:t>
            </a:r>
            <a:r>
              <a:rPr lang="en-IE" dirty="0"/>
              <a:t> </a:t>
            </a:r>
            <a:r>
              <a:rPr lang="en-IE" dirty="0" err="1"/>
              <a:t>caracteristici</a:t>
            </a:r>
            <a:r>
              <a:rPr lang="en-IE" dirty="0"/>
              <a:t> de success</a:t>
            </a:r>
            <a:r>
              <a:rPr lang="ro-RO" dirty="0"/>
              <a:t>,</a:t>
            </a:r>
            <a:r>
              <a:rPr lang="en-IE" dirty="0"/>
              <a:t> </a:t>
            </a:r>
            <a:r>
              <a:rPr lang="ro-RO" dirty="0"/>
              <a:t>exemple de artă stradală d</a:t>
            </a:r>
            <a:r>
              <a:rPr lang="en-IE" dirty="0"/>
              <a:t>in </a:t>
            </a:r>
            <a:r>
              <a:rPr lang="en-IE" dirty="0" err="1"/>
              <a:t>întreaga</a:t>
            </a:r>
            <a:r>
              <a:rPr lang="en-IE" dirty="0"/>
              <a:t> </a:t>
            </a:r>
            <a:r>
              <a:rPr lang="en-IE" dirty="0" err="1"/>
              <a:t>lume</a:t>
            </a:r>
            <a:r>
              <a:rPr lang="en-IE" dirty="0"/>
              <a:t>, precum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sfaturi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dezvoltarea</a:t>
            </a:r>
            <a:r>
              <a:rPr lang="en-IE" dirty="0"/>
              <a:t> </a:t>
            </a:r>
            <a:r>
              <a:rPr lang="en-IE" dirty="0" err="1"/>
              <a:t>unor</a:t>
            </a:r>
            <a:r>
              <a:rPr lang="en-IE" dirty="0"/>
              <a:t> </a:t>
            </a:r>
            <a:r>
              <a:rPr lang="en-IE" dirty="0" err="1"/>
              <a:t>astfel</a:t>
            </a:r>
            <a:r>
              <a:rPr lang="en-IE" dirty="0"/>
              <a:t> de </a:t>
            </a:r>
            <a:r>
              <a:rPr lang="en-IE" dirty="0" err="1"/>
              <a:t>proiecte</a:t>
            </a:r>
            <a:r>
              <a:rPr lang="en-IE" dirty="0"/>
              <a:t>. 
</a:t>
            </a:r>
            <a:r>
              <a:rPr lang="en-IE" dirty="0" err="1"/>
              <a:t>Accesați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descărcați</a:t>
            </a:r>
            <a:r>
              <a:rPr lang="en-IE" dirty="0"/>
              <a:t> </a:t>
            </a:r>
            <a:r>
              <a:rPr lang="en-IE" dirty="0" err="1"/>
              <a:t>ghidul</a:t>
            </a:r>
            <a:r>
              <a:rPr lang="en-IE" dirty="0"/>
              <a:t> </a:t>
            </a:r>
            <a:r>
              <a:rPr lang="ro-RO" sz="2400" dirty="0">
                <a:hlinkClick r:id="rId2"/>
              </a:rPr>
              <a:t>AICI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557D8-FCE3-476E-ADF9-1BCE3F78FA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rgbClr val="BA0A94"/>
          </a:solidFill>
        </p:spPr>
        <p:txBody>
          <a:bodyPr>
            <a:normAutofit/>
          </a:bodyPr>
          <a:lstStyle/>
          <a:p>
            <a:r>
              <a:rPr lang="en-IE" sz="3600" dirty="0">
                <a:solidFill>
                  <a:schemeClr val="bg1"/>
                </a:solidFill>
              </a:rPr>
              <a:t>4. </a:t>
            </a:r>
            <a:r>
              <a:rPr lang="en-IE" dirty="0" err="1">
                <a:solidFill>
                  <a:schemeClr val="bg1"/>
                </a:solidFill>
              </a:rPr>
              <a:t>Ghid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artă</a:t>
            </a:r>
            <a:r>
              <a:rPr lang="ro-RO" dirty="0">
                <a:solidFill>
                  <a:schemeClr val="bg1"/>
                </a:solidFill>
              </a:rPr>
              <a:t> pe asfalt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050" name="Picture 2" descr="Asphalt Art Guide">
            <a:extLst>
              <a:ext uri="{FF2B5EF4-FFF2-40B4-BE49-F238E27FC236}">
                <a16:creationId xmlns:a16="http://schemas.microsoft.com/office/drawing/2014/main" id="{07499270-EAB3-482F-B5B7-8ED9D0D6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769" y="28582"/>
            <a:ext cx="5889231" cy="63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200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398709" y="1862535"/>
            <a:ext cx="11477981" cy="4286101"/>
          </a:xfrm>
        </p:spPr>
        <p:txBody>
          <a:bodyPr/>
          <a:lstStyle/>
          <a:p>
            <a:pPr marL="0" indent="0">
              <a:buNone/>
            </a:pPr>
            <a:r>
              <a:rPr lang="en-IE" dirty="0" err="1">
                <a:solidFill>
                  <a:srgbClr val="7F4182"/>
                </a:solidFill>
              </a:rPr>
              <a:t>În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Modulul</a:t>
            </a:r>
            <a:r>
              <a:rPr lang="en-IE" dirty="0">
                <a:solidFill>
                  <a:srgbClr val="7F4182"/>
                </a:solidFill>
              </a:rPr>
              <a:t> 3 am </a:t>
            </a:r>
            <a:r>
              <a:rPr lang="en-IE" dirty="0" err="1">
                <a:solidFill>
                  <a:srgbClr val="7F4182"/>
                </a:solidFill>
              </a:rPr>
              <a:t>aflat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despre</a:t>
            </a:r>
            <a:r>
              <a:rPr lang="ro-RO" dirty="0">
                <a:solidFill>
                  <a:srgbClr val="7F4182"/>
                </a:solidFill>
              </a:rPr>
              <a:t> crearea </a:t>
            </a:r>
            <a:r>
              <a:rPr lang="en-IE" dirty="0">
                <a:solidFill>
                  <a:srgbClr val="7F4182"/>
                </a:solidFill>
              </a:rPr>
              <a:t>de </a:t>
            </a:r>
            <a:r>
              <a:rPr lang="en-IE" dirty="0" err="1">
                <a:solidFill>
                  <a:srgbClr val="7F4182"/>
                </a:solidFill>
              </a:rPr>
              <a:t>locuri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ro-RO" dirty="0">
                <a:solidFill>
                  <a:srgbClr val="7F4182"/>
                </a:solidFill>
              </a:rPr>
              <a:t>care pot duce la dezvoltarea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comunității</a:t>
            </a:r>
            <a:r>
              <a:rPr lang="en-IE" dirty="0">
                <a:solidFill>
                  <a:srgbClr val="7F4182"/>
                </a:solidFill>
              </a:rPr>
              <a:t>. Deci, </a:t>
            </a:r>
            <a:r>
              <a:rPr lang="en-IE" dirty="0" err="1">
                <a:solidFill>
                  <a:srgbClr val="7F4182"/>
                </a:solidFill>
              </a:rPr>
              <a:t>ce</a:t>
            </a:r>
            <a:r>
              <a:rPr lang="en-IE" dirty="0">
                <a:solidFill>
                  <a:srgbClr val="7F4182"/>
                </a:solidFill>
              </a:rPr>
              <a:t> am </a:t>
            </a:r>
            <a:r>
              <a:rPr lang="en-IE" dirty="0" err="1">
                <a:solidFill>
                  <a:srgbClr val="7F4182"/>
                </a:solidFill>
              </a:rPr>
              <a:t>învățat</a:t>
            </a:r>
            <a:r>
              <a:rPr lang="ro-RO" dirty="0">
                <a:solidFill>
                  <a:srgbClr val="7F4182"/>
                </a:solidFill>
              </a:rPr>
              <a:t> aici</a:t>
            </a:r>
            <a:r>
              <a:rPr lang="en-IE" dirty="0">
                <a:solidFill>
                  <a:srgbClr val="7F4182"/>
                </a:solidFill>
              </a:rPr>
              <a:t>?</a:t>
            </a:r>
            <a:endParaRPr lang="ro-RO" dirty="0">
              <a:solidFill>
                <a:srgbClr val="7F4182"/>
              </a:solidFill>
            </a:endParaRPr>
          </a:p>
          <a:p>
            <a:r>
              <a:rPr lang="en-IE" dirty="0">
                <a:solidFill>
                  <a:srgbClr val="7F4182"/>
                </a:solidFill>
              </a:rPr>
              <a:t>Placemaking</a:t>
            </a:r>
            <a:r>
              <a:rPr lang="ro-RO" dirty="0">
                <a:solidFill>
                  <a:srgbClr val="7F4182"/>
                </a:solidFill>
              </a:rPr>
              <a:t>-</a:t>
            </a:r>
            <a:r>
              <a:rPr lang="ro-RO" dirty="0" err="1">
                <a:solidFill>
                  <a:srgbClr val="7F4182"/>
                </a:solidFill>
              </a:rPr>
              <a:t>ul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este</a:t>
            </a:r>
            <a:r>
              <a:rPr lang="en-IE" dirty="0">
                <a:solidFill>
                  <a:srgbClr val="7F4182"/>
                </a:solidFill>
              </a:rPr>
              <a:t> o </a:t>
            </a:r>
            <a:r>
              <a:rPr lang="en-IE" dirty="0" err="1">
                <a:solidFill>
                  <a:srgbClr val="7F4182"/>
                </a:solidFill>
              </a:rPr>
              <a:t>abordare</a:t>
            </a:r>
            <a:r>
              <a:rPr lang="en-IE" dirty="0">
                <a:solidFill>
                  <a:srgbClr val="7F4182"/>
                </a:solidFill>
              </a:rPr>
              <a:t> de </a:t>
            </a:r>
            <a:r>
              <a:rPr lang="en-IE" dirty="0" err="1">
                <a:solidFill>
                  <a:srgbClr val="7F4182"/>
                </a:solidFill>
              </a:rPr>
              <a:t>dezvoltare</a:t>
            </a:r>
            <a:r>
              <a:rPr lang="en-IE" dirty="0">
                <a:solidFill>
                  <a:srgbClr val="7F4182"/>
                </a:solidFill>
              </a:rPr>
              <a:t>/</a:t>
            </a:r>
            <a:r>
              <a:rPr lang="en-IE" dirty="0" err="1">
                <a:solidFill>
                  <a:srgbClr val="7F4182"/>
                </a:solidFill>
              </a:rPr>
              <a:t>regenerare</a:t>
            </a:r>
            <a:r>
              <a:rPr lang="en-IE" dirty="0">
                <a:solidFill>
                  <a:srgbClr val="7F4182"/>
                </a:solidFill>
              </a:rPr>
              <a:t> a </a:t>
            </a:r>
            <a:r>
              <a:rPr lang="en-IE" dirty="0" err="1">
                <a:solidFill>
                  <a:srgbClr val="7F4182"/>
                </a:solidFill>
              </a:rPr>
              <a:t>comunității</a:t>
            </a:r>
            <a:r>
              <a:rPr lang="en-IE" dirty="0">
                <a:solidFill>
                  <a:srgbClr val="7F4182"/>
                </a:solidFill>
              </a:rPr>
              <a:t> care </a:t>
            </a:r>
            <a:r>
              <a:rPr lang="en-IE" dirty="0" err="1">
                <a:solidFill>
                  <a:srgbClr val="7F4182"/>
                </a:solidFill>
              </a:rPr>
              <a:t>pune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oamenii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ro-RO" dirty="0">
                <a:solidFill>
                  <a:srgbClr val="7F4182"/>
                </a:solidFill>
              </a:rPr>
              <a:t>î</a:t>
            </a:r>
            <a:r>
              <a:rPr lang="en-IE" dirty="0">
                <a:solidFill>
                  <a:srgbClr val="7F4182"/>
                </a:solidFill>
              </a:rPr>
              <a:t>n </a:t>
            </a:r>
            <a:r>
              <a:rPr lang="en-IE" dirty="0" err="1">
                <a:solidFill>
                  <a:srgbClr val="7F4182"/>
                </a:solidFill>
              </a:rPr>
              <a:t>centrul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procesului</a:t>
            </a:r>
            <a:r>
              <a:rPr lang="en-IE" dirty="0">
                <a:solidFill>
                  <a:srgbClr val="7F4182"/>
                </a:solidFill>
              </a:rPr>
              <a:t>. 
</a:t>
            </a:r>
            <a:r>
              <a:rPr lang="en-IE" dirty="0" err="1">
                <a:solidFill>
                  <a:srgbClr val="7F4182"/>
                </a:solidFill>
              </a:rPr>
              <a:t>Există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patru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tipuri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diferite</a:t>
            </a:r>
            <a:r>
              <a:rPr lang="en-IE" dirty="0">
                <a:solidFill>
                  <a:srgbClr val="7F4182"/>
                </a:solidFill>
              </a:rPr>
              <a:t> de </a:t>
            </a:r>
            <a:r>
              <a:rPr lang="ro-RO" dirty="0" err="1">
                <a:solidFill>
                  <a:srgbClr val="7F4182"/>
                </a:solidFill>
              </a:rPr>
              <a:t>placemaking</a:t>
            </a:r>
            <a:r>
              <a:rPr lang="en-IE" dirty="0">
                <a:solidFill>
                  <a:srgbClr val="7F4182"/>
                </a:solidFill>
              </a:rPr>
              <a:t>, </a:t>
            </a:r>
            <a:r>
              <a:rPr lang="en-IE" dirty="0" err="1">
                <a:solidFill>
                  <a:srgbClr val="7F4182"/>
                </a:solidFill>
              </a:rPr>
              <a:t>dar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fiecare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comunitate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trebuie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să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găsească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și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să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aplice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abordarea</a:t>
            </a:r>
            <a:r>
              <a:rPr lang="en-IE" dirty="0">
                <a:solidFill>
                  <a:srgbClr val="7F4182"/>
                </a:solidFill>
              </a:rPr>
              <a:t> care se </a:t>
            </a:r>
            <a:r>
              <a:rPr lang="en-IE" dirty="0" err="1">
                <a:solidFill>
                  <a:srgbClr val="7F4182"/>
                </a:solidFill>
              </a:rPr>
              <a:t>potrivește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cel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mai</a:t>
            </a:r>
            <a:r>
              <a:rPr lang="en-IE" dirty="0">
                <a:solidFill>
                  <a:srgbClr val="7F4182"/>
                </a:solidFill>
              </a:rPr>
              <a:t> bine </a:t>
            </a:r>
            <a:r>
              <a:rPr lang="en-IE" dirty="0" err="1">
                <a:solidFill>
                  <a:srgbClr val="7F4182"/>
                </a:solidFill>
              </a:rPr>
              <a:t>nevoilor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ro-RO" dirty="0">
                <a:solidFill>
                  <a:srgbClr val="7F4182"/>
                </a:solidFill>
              </a:rPr>
              <a:t>ei</a:t>
            </a:r>
            <a:r>
              <a:rPr lang="en-IE" dirty="0">
                <a:solidFill>
                  <a:srgbClr val="7F4182"/>
                </a:solidFill>
              </a:rPr>
              <a:t>
</a:t>
            </a:r>
            <a:r>
              <a:rPr lang="ro-RO" dirty="0">
                <a:solidFill>
                  <a:srgbClr val="7F4182"/>
                </a:solidFill>
              </a:rPr>
              <a:t>P</a:t>
            </a:r>
            <a:r>
              <a:rPr lang="en-IE" dirty="0">
                <a:solidFill>
                  <a:srgbClr val="7F4182"/>
                </a:solidFill>
              </a:rPr>
              <a:t>lacemaking</a:t>
            </a:r>
            <a:r>
              <a:rPr lang="ro-RO" dirty="0">
                <a:solidFill>
                  <a:srgbClr val="7F4182"/>
                </a:solidFill>
              </a:rPr>
              <a:t>-</a:t>
            </a:r>
            <a:r>
              <a:rPr lang="ro-RO" dirty="0" err="1">
                <a:solidFill>
                  <a:srgbClr val="7F4182"/>
                </a:solidFill>
              </a:rPr>
              <a:t>ul</a:t>
            </a:r>
            <a:r>
              <a:rPr lang="ro-RO" dirty="0">
                <a:solidFill>
                  <a:srgbClr val="7F4182"/>
                </a:solidFill>
              </a:rPr>
              <a:t> tactic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poate</a:t>
            </a:r>
            <a:r>
              <a:rPr lang="en-IE" dirty="0">
                <a:solidFill>
                  <a:srgbClr val="7F4182"/>
                </a:solidFill>
              </a:rPr>
              <a:t> fi o </a:t>
            </a:r>
            <a:r>
              <a:rPr lang="en-IE" dirty="0" err="1">
                <a:solidFill>
                  <a:srgbClr val="7F4182"/>
                </a:solidFill>
              </a:rPr>
              <a:t>abordare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deosebit</a:t>
            </a:r>
            <a:r>
              <a:rPr lang="en-IE" dirty="0">
                <a:solidFill>
                  <a:srgbClr val="7F4182"/>
                </a:solidFill>
              </a:rPr>
              <a:t> de </a:t>
            </a:r>
            <a:r>
              <a:rPr lang="en-IE" dirty="0" err="1">
                <a:solidFill>
                  <a:srgbClr val="7F4182"/>
                </a:solidFill>
              </a:rPr>
              <a:t>puternic</a:t>
            </a:r>
            <a:r>
              <a:rPr lang="ro-RO" dirty="0">
                <a:solidFill>
                  <a:srgbClr val="7F4182"/>
                </a:solidFill>
              </a:rPr>
              <a:t>ă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pentru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comunități</a:t>
            </a:r>
            <a:r>
              <a:rPr lang="en-IE" dirty="0">
                <a:solidFill>
                  <a:srgbClr val="7F4182"/>
                </a:solidFill>
              </a:rPr>
              <a:t>, </a:t>
            </a:r>
            <a:r>
              <a:rPr lang="en-IE" dirty="0" err="1">
                <a:solidFill>
                  <a:srgbClr val="7F4182"/>
                </a:solidFill>
              </a:rPr>
              <a:t>deoarece</a:t>
            </a:r>
            <a:r>
              <a:rPr lang="en-IE" dirty="0">
                <a:solidFill>
                  <a:srgbClr val="7F4182"/>
                </a:solidFill>
              </a:rPr>
              <a:t> test</a:t>
            </a:r>
            <a:r>
              <a:rPr lang="ro-RO" dirty="0" err="1">
                <a:solidFill>
                  <a:srgbClr val="7F4182"/>
                </a:solidFill>
              </a:rPr>
              <a:t>ează</a:t>
            </a:r>
            <a:r>
              <a:rPr lang="ro-RO" dirty="0">
                <a:solidFill>
                  <a:srgbClr val="7F4182"/>
                </a:solidFill>
              </a:rPr>
              <a:t> și pilotează </a:t>
            </a:r>
            <a:r>
              <a:rPr lang="en-IE" dirty="0">
                <a:solidFill>
                  <a:srgbClr val="7F4182"/>
                </a:solidFill>
              </a:rPr>
              <a:t>o idee de </a:t>
            </a:r>
            <a:r>
              <a:rPr lang="en-IE" dirty="0" err="1">
                <a:solidFill>
                  <a:srgbClr val="7F4182"/>
                </a:solidFill>
              </a:rPr>
              <a:t>proiect</a:t>
            </a:r>
            <a:r>
              <a:rPr lang="ro-RO" dirty="0">
                <a:solidFill>
                  <a:srgbClr val="7F4182"/>
                </a:solidFill>
              </a:rPr>
              <a:t>,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ro-RO" dirty="0">
                <a:solidFill>
                  <a:srgbClr val="7F4182"/>
                </a:solidFill>
              </a:rPr>
              <a:t>precum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în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cazul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Coolaney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Comunitare</a:t>
            </a:r>
            <a:r>
              <a:rPr lang="en-IE" dirty="0">
                <a:solidFill>
                  <a:srgbClr val="7F4182"/>
                </a:solidFill>
              </a:rPr>
              <a:t> Cafe</a:t>
            </a:r>
            <a:r>
              <a:rPr lang="ro-RO" dirty="0">
                <a:solidFill>
                  <a:srgbClr val="7F4182"/>
                </a:solidFill>
              </a:rPr>
              <a:t>.</a:t>
            </a:r>
            <a:endParaRPr lang="en-IE" sz="2400" dirty="0">
              <a:solidFill>
                <a:srgbClr val="7F4182"/>
              </a:solidFill>
            </a:endParaRPr>
          </a:p>
          <a:p>
            <a:pPr marL="0" indent="0">
              <a:buNone/>
            </a:pPr>
            <a:endParaRPr lang="en-IE" sz="2400" dirty="0">
              <a:solidFill>
                <a:srgbClr val="7F418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8709" y="1834436"/>
            <a:ext cx="11391509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D06FC84-C2C1-45F9-9DB8-66870F3BFB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8708" y="554181"/>
            <a:ext cx="11391509" cy="1105141"/>
          </a:xfrm>
          <a:solidFill>
            <a:srgbClr val="7F4182"/>
          </a:solidFill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bg1"/>
                </a:solidFill>
              </a:rPr>
              <a:t>MODULUL 3: </a:t>
            </a:r>
            <a:r>
              <a:rPr lang="ro-RO" dirty="0">
                <a:solidFill>
                  <a:schemeClr val="bg1"/>
                </a:solidFill>
              </a:rPr>
              <a:t>PUNCTE CHEIE</a:t>
            </a:r>
            <a:r>
              <a:rPr lang="en-GB" dirty="0">
                <a:solidFill>
                  <a:schemeClr val="bg1"/>
                </a:solidFill>
              </a:rPr>
              <a:t>- PLACEMAKING - UN INSTRUMENT PUTERNIC PENTRU R</a:t>
            </a:r>
            <a:r>
              <a:rPr lang="ro-RO" dirty="0">
                <a:solidFill>
                  <a:schemeClr val="bg1"/>
                </a:solidFill>
              </a:rPr>
              <a:t>DEZVOLTAREA</a:t>
            </a:r>
            <a:r>
              <a:rPr lang="en-GB" dirty="0">
                <a:solidFill>
                  <a:schemeClr val="bg1"/>
                </a:solidFill>
              </a:rPr>
              <a:t> COMUNITĂȚII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517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 getting ready to fly a kite">
            <a:extLst>
              <a:ext uri="{FF2B5EF4-FFF2-40B4-BE49-F238E27FC236}">
                <a16:creationId xmlns:a16="http://schemas.microsoft.com/office/drawing/2014/main" id="{D1A87A60-B8EF-4EB6-A2C1-991AA64A40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1FE75-4F82-46E0-AB7B-D3E6147622D2}"/>
              </a:ext>
            </a:extLst>
          </p:cNvPr>
          <p:cNvSpPr txBox="1"/>
          <p:nvPr/>
        </p:nvSpPr>
        <p:spPr>
          <a:xfrm>
            <a:off x="1208690" y="3909849"/>
            <a:ext cx="10804634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3600" dirty="0">
                <a:solidFill>
                  <a:schemeClr val="bg1"/>
                </a:solidFill>
              </a:rPr>
              <a:t>URMĂTORUL: </a:t>
            </a:r>
            <a:r>
              <a:rPr lang="en-IE" sz="3600" dirty="0" err="1">
                <a:solidFill>
                  <a:schemeClr val="bg1"/>
                </a:solidFill>
              </a:rPr>
              <a:t>Modulul</a:t>
            </a:r>
            <a:r>
              <a:rPr lang="en-IE" sz="3600" dirty="0">
                <a:solidFill>
                  <a:schemeClr val="bg1"/>
                </a:solidFill>
              </a:rPr>
              <a:t> 4
</a:t>
            </a:r>
            <a:r>
              <a:rPr lang="en-IE" sz="3600" dirty="0" err="1">
                <a:solidFill>
                  <a:schemeClr val="bg1"/>
                </a:solidFill>
              </a:rPr>
              <a:t>Colaborarea</a:t>
            </a:r>
            <a:r>
              <a:rPr lang="en-IE" sz="3600" dirty="0">
                <a:solidFill>
                  <a:schemeClr val="bg1"/>
                </a:solidFill>
              </a:rPr>
              <a:t> </a:t>
            </a:r>
            <a:r>
              <a:rPr lang="en-IE" sz="3600" dirty="0" err="1">
                <a:solidFill>
                  <a:schemeClr val="bg1"/>
                </a:solidFill>
              </a:rPr>
              <a:t>și</a:t>
            </a:r>
            <a:r>
              <a:rPr lang="en-IE" sz="3600" dirty="0">
                <a:solidFill>
                  <a:schemeClr val="bg1"/>
                </a:solidFill>
              </a:rPr>
              <a:t> </a:t>
            </a:r>
            <a:r>
              <a:rPr lang="en-IE" sz="3600" dirty="0" err="1">
                <a:solidFill>
                  <a:schemeClr val="bg1"/>
                </a:solidFill>
              </a:rPr>
              <a:t>parteneriatul</a:t>
            </a:r>
            <a:r>
              <a:rPr lang="en-IE" sz="3600" dirty="0">
                <a:solidFill>
                  <a:schemeClr val="bg1"/>
                </a:solidFill>
              </a:rPr>
              <a:t> </a:t>
            </a:r>
            <a:r>
              <a:rPr lang="en-IE" sz="3600" dirty="0" err="1">
                <a:solidFill>
                  <a:schemeClr val="bg1"/>
                </a:solidFill>
              </a:rPr>
              <a:t>pentru</a:t>
            </a:r>
            <a:r>
              <a:rPr lang="en-IE" sz="3600" dirty="0">
                <a:solidFill>
                  <a:schemeClr val="bg1"/>
                </a:solidFill>
              </a:rPr>
              <a:t> </a:t>
            </a:r>
            <a:r>
              <a:rPr lang="en-IE" sz="3600" dirty="0" err="1">
                <a:solidFill>
                  <a:schemeClr val="bg1"/>
                </a:solidFill>
              </a:rPr>
              <a:t>succesul</a:t>
            </a:r>
            <a:r>
              <a:rPr lang="en-IE" sz="3600" dirty="0">
                <a:solidFill>
                  <a:schemeClr val="bg1"/>
                </a:solidFill>
              </a:rPr>
              <a:t> </a:t>
            </a:r>
            <a:r>
              <a:rPr lang="ro-RO" sz="3600" dirty="0">
                <a:solidFill>
                  <a:schemeClr val="bg1"/>
                </a:solidFill>
              </a:rPr>
              <a:t>dezvolt</a:t>
            </a:r>
            <a:r>
              <a:rPr lang="en-IE" sz="3600" dirty="0" err="1">
                <a:solidFill>
                  <a:schemeClr val="bg1"/>
                </a:solidFill>
              </a:rPr>
              <a:t>ării</a:t>
            </a:r>
            <a:r>
              <a:rPr lang="en-IE" sz="3600" dirty="0">
                <a:solidFill>
                  <a:schemeClr val="bg1"/>
                </a:solidFill>
              </a:rPr>
              <a:t> </a:t>
            </a:r>
            <a:r>
              <a:rPr lang="en-IE" sz="3600" dirty="0" err="1">
                <a:solidFill>
                  <a:schemeClr val="bg1"/>
                </a:solidFill>
              </a:rPr>
              <a:t>comunității</a:t>
            </a:r>
            <a:r>
              <a:rPr lang="en-IE" sz="3600" dirty="0">
                <a:solidFill>
                  <a:schemeClr val="bg1"/>
                </a:solidFill>
              </a:rPr>
              <a:t>
</a:t>
            </a:r>
            <a:endParaRPr lang="en-IE" sz="4000" dirty="0">
              <a:solidFill>
                <a:schemeClr val="bg1"/>
              </a:solidFill>
            </a:endParaRPr>
          </a:p>
          <a:p>
            <a:pPr algn="r">
              <a:spcAft>
                <a:spcPts val="600"/>
              </a:spcAft>
            </a:pPr>
            <a:endParaRPr lang="en-IE" sz="4000" dirty="0">
              <a:solidFill>
                <a:schemeClr val="bg1"/>
              </a:solidFill>
            </a:endParaRPr>
          </a:p>
          <a:p>
            <a:pPr algn="r">
              <a:spcAft>
                <a:spcPts val="600"/>
              </a:spcAft>
            </a:pPr>
            <a:endParaRPr lang="en-IE" sz="4000" dirty="0">
              <a:solidFill>
                <a:schemeClr val="bg1"/>
              </a:solidFill>
            </a:endParaRPr>
          </a:p>
          <a:p>
            <a:pPr lvl="2" algn="r">
              <a:spcAft>
                <a:spcPts val="600"/>
              </a:spcAft>
            </a:pPr>
            <a:br>
              <a:rPr lang="en-IE" sz="2800" dirty="0">
                <a:solidFill>
                  <a:schemeClr val="bg1"/>
                </a:solidFill>
              </a:rPr>
            </a:br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4AC1E-ED4D-43A2-B704-922DCBBC695C}"/>
              </a:ext>
            </a:extLst>
          </p:cNvPr>
          <p:cNvSpPr txBox="1"/>
          <p:nvPr/>
        </p:nvSpPr>
        <p:spPr>
          <a:xfrm>
            <a:off x="430924" y="5795002"/>
            <a:ext cx="11671737" cy="830997"/>
          </a:xfrm>
          <a:prstGeom prst="rect">
            <a:avLst/>
          </a:prstGeom>
          <a:solidFill>
            <a:srgbClr val="7F4182"/>
          </a:solidFill>
        </p:spPr>
        <p:txBody>
          <a:bodyPr wrap="square">
            <a:spAutoFit/>
          </a:bodyPr>
          <a:lstStyle/>
          <a:p>
            <a:r>
              <a:rPr lang="en-IE" sz="2400" dirty="0" err="1">
                <a:solidFill>
                  <a:schemeClr val="bg1"/>
                </a:solidFill>
              </a:rPr>
              <a:t>În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Modulul</a:t>
            </a:r>
            <a:r>
              <a:rPr lang="en-IE" sz="2400" dirty="0">
                <a:solidFill>
                  <a:schemeClr val="bg1"/>
                </a:solidFill>
              </a:rPr>
              <a:t> 4, </a:t>
            </a:r>
            <a:r>
              <a:rPr lang="en-IE" sz="2400" dirty="0" err="1">
                <a:solidFill>
                  <a:schemeClr val="bg1"/>
                </a:solidFill>
              </a:rPr>
              <a:t>vom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analiza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unele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conexiuni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cheie</a:t>
            </a:r>
            <a:r>
              <a:rPr lang="en-IE" sz="2400" dirty="0">
                <a:solidFill>
                  <a:schemeClr val="bg1"/>
                </a:solidFill>
              </a:rPr>
              <a:t> de care </a:t>
            </a:r>
            <a:r>
              <a:rPr lang="en-IE" sz="2400" dirty="0" err="1">
                <a:solidFill>
                  <a:schemeClr val="bg1"/>
                </a:solidFill>
              </a:rPr>
              <a:t>comunitatea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dumneavoastră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putea</a:t>
            </a:r>
            <a:r>
              <a:rPr lang="en-IE" sz="2400" dirty="0">
                <a:solidFill>
                  <a:schemeClr val="bg1"/>
                </a:solidFill>
              </a:rPr>
              <a:t> beneficia </a:t>
            </a:r>
            <a:r>
              <a:rPr lang="en-IE" sz="2400" dirty="0" err="1">
                <a:solidFill>
                  <a:schemeClr val="bg1"/>
                </a:solidFill>
              </a:rPr>
              <a:t>și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rolul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părților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interesate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externe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în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proiectele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ro-RO" sz="2400" dirty="0">
                <a:solidFill>
                  <a:schemeClr val="bg1"/>
                </a:solidFill>
              </a:rPr>
              <a:t>dezvoltare </a:t>
            </a:r>
            <a:r>
              <a:rPr lang="en-IE" sz="2400" dirty="0">
                <a:solidFill>
                  <a:schemeClr val="bg1"/>
                </a:solidFill>
              </a:rPr>
              <a:t>a </a:t>
            </a:r>
            <a:r>
              <a:rPr lang="en-IE" sz="2400" dirty="0" err="1">
                <a:solidFill>
                  <a:schemeClr val="bg1"/>
                </a:solidFill>
              </a:rPr>
              <a:t>comunității</a:t>
            </a:r>
            <a:r>
              <a:rPr lang="en-IE" sz="2400" dirty="0">
                <a:solidFill>
                  <a:schemeClr val="bg1"/>
                </a:solidFill>
              </a:rPr>
              <a:t>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8997681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o-RO" sz="3600" dirty="0"/>
              <a:t>Vă mulțumim!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o-RO" dirty="0"/>
              <a:t>Aveți întrebări?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D2B99-F0AC-445E-9125-81E2C136EB86}"/>
              </a:ext>
            </a:extLst>
          </p:cNvPr>
          <p:cNvSpPr txBox="1"/>
          <p:nvPr/>
        </p:nvSpPr>
        <p:spPr>
          <a:xfrm>
            <a:off x="591207" y="1993005"/>
            <a:ext cx="6143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 err="1"/>
              <a:t>Referințe</a:t>
            </a:r>
            <a:r>
              <a:rPr lang="en-IE" dirty="0"/>
              <a:t> </a:t>
            </a:r>
            <a:r>
              <a:rPr lang="en-IE" dirty="0" err="1"/>
              <a:t>cheie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modulul</a:t>
            </a:r>
            <a:r>
              <a:rPr lang="en-IE" dirty="0"/>
              <a:t> 3
</a:t>
            </a:r>
          </a:p>
          <a:p>
            <a:r>
              <a:rPr lang="en-IE" dirty="0">
                <a:hlinkClick r:id="rId2"/>
              </a:rPr>
              <a:t>Designing and planning for play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68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0D4727-6B11-4817-AE75-FF5819E9FB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5097" y="977689"/>
            <a:ext cx="5279028" cy="697353"/>
          </a:xfrm>
        </p:spPr>
        <p:txBody>
          <a:bodyPr>
            <a:normAutofit/>
          </a:bodyPr>
          <a:lstStyle/>
          <a:p>
            <a:pPr algn="l"/>
            <a:r>
              <a:rPr lang="ro-RO" dirty="0"/>
              <a:t>Procesul de</a:t>
            </a:r>
            <a:r>
              <a:rPr lang="en-IE" dirty="0"/>
              <a:t> Placemaking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585D8-26E5-4488-AD06-72D7438865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7863" y="1890452"/>
            <a:ext cx="6863254" cy="3947440"/>
          </a:xfrm>
        </p:spPr>
        <p:txBody>
          <a:bodyPr/>
          <a:lstStyle/>
          <a:p>
            <a:pPr algn="just"/>
            <a:r>
              <a:rPr lang="ro-RO" dirty="0" err="1"/>
              <a:t>Placemaking-ul</a:t>
            </a:r>
            <a:r>
              <a:rPr lang="ro-RO" dirty="0"/>
              <a:t> reprezintă </a:t>
            </a:r>
            <a:r>
              <a:rPr lang="en-IE" dirty="0"/>
              <a:t>un </a:t>
            </a:r>
            <a:r>
              <a:rPr lang="en-IE" dirty="0" err="1"/>
              <a:t>efort</a:t>
            </a:r>
            <a:r>
              <a:rPr lang="en-IE" dirty="0"/>
              <a:t> de </a:t>
            </a:r>
            <a:r>
              <a:rPr lang="en-IE" dirty="0" err="1"/>
              <a:t>consolidare</a:t>
            </a:r>
            <a:r>
              <a:rPr lang="en-IE" dirty="0"/>
              <a:t> a </a:t>
            </a:r>
            <a:r>
              <a:rPr lang="en-IE" dirty="0" err="1"/>
              <a:t>legături</a:t>
            </a:r>
            <a:r>
              <a:rPr lang="ro-RO" dirty="0"/>
              <a:t>lor</a:t>
            </a:r>
            <a:r>
              <a:rPr lang="en-IE" dirty="0"/>
              <a:t> </a:t>
            </a:r>
            <a:r>
              <a:rPr lang="en-IE" dirty="0" err="1"/>
              <a:t>dintre</a:t>
            </a:r>
            <a:r>
              <a:rPr lang="en-IE" dirty="0"/>
              <a:t> </a:t>
            </a:r>
            <a:r>
              <a:rPr lang="en-IE" dirty="0" err="1"/>
              <a:t>oameni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locurile</a:t>
            </a:r>
            <a:r>
              <a:rPr lang="en-IE" dirty="0"/>
              <a:t> pe care le </a:t>
            </a:r>
            <a:r>
              <a:rPr lang="en-IE" dirty="0" err="1"/>
              <a:t>împart</a:t>
            </a:r>
            <a:r>
              <a:rPr lang="en-IE" dirty="0"/>
              <a:t>, </a:t>
            </a:r>
            <a:r>
              <a:rPr lang="en-IE" dirty="0" err="1"/>
              <a:t>prin</a:t>
            </a:r>
            <a:r>
              <a:rPr lang="en-IE" dirty="0"/>
              <a:t> </a:t>
            </a:r>
            <a:r>
              <a:rPr lang="en-IE" dirty="0" err="1"/>
              <a:t>reimaginarea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reinventarea</a:t>
            </a:r>
            <a:r>
              <a:rPr lang="en-IE" dirty="0"/>
              <a:t> </a:t>
            </a:r>
            <a:r>
              <a:rPr lang="en-IE" dirty="0" err="1"/>
              <a:t>spațiilor</a:t>
            </a:r>
            <a:r>
              <a:rPr lang="en-IE" dirty="0"/>
              <a:t> lor </a:t>
            </a:r>
            <a:r>
              <a:rPr lang="en-IE" dirty="0" err="1"/>
              <a:t>comune</a:t>
            </a:r>
            <a:r>
              <a:rPr lang="en-IE" dirty="0"/>
              <a:t>.
</a:t>
            </a:r>
            <a:r>
              <a:rPr lang="en-IE" dirty="0" err="1"/>
              <a:t>Procesul</a:t>
            </a:r>
            <a:r>
              <a:rPr lang="en-IE" dirty="0"/>
              <a:t> de </a:t>
            </a:r>
            <a:r>
              <a:rPr lang="en-IE" dirty="0" err="1"/>
              <a:t>plasare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o </a:t>
            </a:r>
            <a:r>
              <a:rPr lang="en-IE" dirty="0" err="1"/>
              <a:t>abordare</a:t>
            </a:r>
            <a:r>
              <a:rPr lang="en-IE" dirty="0"/>
              <a:t> </a:t>
            </a:r>
            <a:r>
              <a:rPr lang="en-IE" dirty="0" err="1"/>
              <a:t>ascendentă</a:t>
            </a:r>
            <a:r>
              <a:rPr lang="en-IE" dirty="0"/>
              <a:t> care se </a:t>
            </a:r>
            <a:r>
              <a:rPr lang="en-IE" dirty="0" err="1"/>
              <a:t>bazează</a:t>
            </a:r>
            <a:r>
              <a:rPr lang="en-IE" dirty="0"/>
              <a:t> pe </a:t>
            </a:r>
            <a:r>
              <a:rPr lang="en-IE" dirty="0" err="1"/>
              <a:t>activele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abilitățile</a:t>
            </a:r>
            <a:r>
              <a:rPr lang="en-IE" dirty="0"/>
              <a:t> </a:t>
            </a:r>
            <a:r>
              <a:rPr lang="en-IE" dirty="0" err="1"/>
              <a:t>unei</a:t>
            </a:r>
            <a:r>
              <a:rPr lang="en-IE" dirty="0"/>
              <a:t> comunități.* 
</a:t>
            </a:r>
            <a:r>
              <a:rPr lang="en-IE" dirty="0" err="1"/>
              <a:t>Când</a:t>
            </a:r>
            <a:r>
              <a:rPr lang="en-IE" dirty="0"/>
              <a:t> vine </a:t>
            </a:r>
            <a:r>
              <a:rPr lang="en-IE" dirty="0" err="1"/>
              <a:t>vorba</a:t>
            </a:r>
            <a:r>
              <a:rPr lang="en-IE" dirty="0"/>
              <a:t> de placemaking, nu </a:t>
            </a:r>
            <a:r>
              <a:rPr lang="en-IE" dirty="0" err="1"/>
              <a:t>există</a:t>
            </a:r>
            <a:r>
              <a:rPr lang="en-IE" dirty="0"/>
              <a:t> </a:t>
            </a:r>
            <a:r>
              <a:rPr lang="en-IE" dirty="0" err="1"/>
              <a:t>nicio</a:t>
            </a:r>
            <a:r>
              <a:rPr lang="en-IE" dirty="0"/>
              <a:t> </a:t>
            </a:r>
            <a:r>
              <a:rPr lang="en-IE" dirty="0" err="1"/>
              <a:t>dimensiune</a:t>
            </a:r>
            <a:r>
              <a:rPr lang="en-IE" dirty="0"/>
              <a:t> </a:t>
            </a:r>
            <a:r>
              <a:rPr lang="ro-RO" dirty="0" err="1"/>
              <a:t>gnerală</a:t>
            </a:r>
            <a:r>
              <a:rPr lang="en-IE" dirty="0"/>
              <a:t>. </a:t>
            </a:r>
            <a:r>
              <a:rPr lang="en-IE" dirty="0" err="1"/>
              <a:t>Fiecare</a:t>
            </a:r>
            <a:r>
              <a:rPr lang="en-IE" dirty="0"/>
              <a:t> </a:t>
            </a:r>
            <a:r>
              <a:rPr lang="en-IE" dirty="0" err="1"/>
              <a:t>loc</a:t>
            </a:r>
            <a:r>
              <a:rPr lang="en-IE" dirty="0"/>
              <a:t>, </a:t>
            </a:r>
            <a:r>
              <a:rPr lang="en-IE" dirty="0" err="1"/>
              <a:t>fiecare</a:t>
            </a:r>
            <a:r>
              <a:rPr lang="en-IE" dirty="0"/>
              <a:t> </a:t>
            </a:r>
            <a:r>
              <a:rPr lang="en-IE" dirty="0" err="1"/>
              <a:t>comunitate</a:t>
            </a:r>
            <a:r>
              <a:rPr lang="en-IE" dirty="0"/>
              <a:t>,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unic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fiecare</a:t>
            </a:r>
            <a:r>
              <a:rPr lang="en-IE" dirty="0"/>
              <a:t> </a:t>
            </a:r>
            <a:r>
              <a:rPr lang="en-IE" dirty="0" err="1"/>
              <a:t>trebuie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găsească</a:t>
            </a:r>
            <a:r>
              <a:rPr lang="en-IE" dirty="0"/>
              <a:t> </a:t>
            </a:r>
            <a:r>
              <a:rPr lang="en-IE" dirty="0" err="1"/>
              <a:t>instrumentele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abordările</a:t>
            </a:r>
            <a:r>
              <a:rPr lang="en-IE" dirty="0"/>
              <a:t> care </a:t>
            </a:r>
            <a:r>
              <a:rPr lang="ro-RO" dirty="0" err="1"/>
              <a:t>funcționea</a:t>
            </a:r>
            <a:r>
              <a:rPr lang="en-IE" dirty="0" err="1"/>
              <a:t>ză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ei</a:t>
            </a:r>
            <a:r>
              <a:rPr lang="en-IE" dirty="0"/>
              <a:t>. 
</a:t>
            </a:r>
          </a:p>
        </p:txBody>
      </p:sp>
      <p:pic>
        <p:nvPicPr>
          <p:cNvPr id="6" name="Picture Placeholder 5" descr="A picture containing street&#10;&#10;Description automatically generated">
            <a:extLst>
              <a:ext uri="{FF2B5EF4-FFF2-40B4-BE49-F238E27FC236}">
                <a16:creationId xmlns:a16="http://schemas.microsoft.com/office/drawing/2014/main" id="{B31A7859-E6C1-4717-A2DE-1790E781369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057091-AEA8-445D-96A9-61BA07758561}"/>
              </a:ext>
            </a:extLst>
          </p:cNvPr>
          <p:cNvSpPr txBox="1"/>
          <p:nvPr/>
        </p:nvSpPr>
        <p:spPr>
          <a:xfrm>
            <a:off x="2704766" y="5880311"/>
            <a:ext cx="6232634" cy="923330"/>
          </a:xfrm>
          <a:prstGeom prst="rect">
            <a:avLst/>
          </a:prstGeom>
          <a:solidFill>
            <a:srgbClr val="AB5AB0"/>
          </a:solidFill>
        </p:spPr>
        <p:txBody>
          <a:bodyPr wrap="squar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* </a:t>
            </a:r>
            <a:r>
              <a:rPr lang="en-IE" dirty="0" err="1">
                <a:solidFill>
                  <a:schemeClr val="bg1"/>
                </a:solidFill>
              </a:rPr>
              <a:t>Exercițiile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din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modul</a:t>
            </a:r>
            <a:r>
              <a:rPr lang="en-IE" dirty="0">
                <a:solidFill>
                  <a:schemeClr val="bg1"/>
                </a:solidFill>
              </a:rPr>
              <a:t> 1 v-au </a:t>
            </a:r>
            <a:r>
              <a:rPr lang="en-IE" dirty="0" err="1">
                <a:solidFill>
                  <a:schemeClr val="bg1"/>
                </a:solidFill>
              </a:rPr>
              <a:t>ajutat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evaluați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activele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abilitățile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comunității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dvs</a:t>
            </a:r>
            <a:r>
              <a:rPr lang="en-IE" dirty="0">
                <a:solidFill>
                  <a:schemeClr val="bg1"/>
                </a:solidFill>
              </a:rPr>
              <a:t>., </a:t>
            </a:r>
            <a:r>
              <a:rPr lang="en-IE" dirty="0" err="1">
                <a:solidFill>
                  <a:schemeClr val="bg1"/>
                </a:solidFill>
              </a:rPr>
              <a:t>dacă</a:t>
            </a:r>
            <a:r>
              <a:rPr lang="en-IE" dirty="0">
                <a:solidFill>
                  <a:schemeClr val="bg1"/>
                </a:solidFill>
              </a:rPr>
              <a:t> nu </a:t>
            </a:r>
            <a:r>
              <a:rPr lang="en-IE" dirty="0" err="1">
                <a:solidFill>
                  <a:schemeClr val="bg1"/>
                </a:solidFill>
              </a:rPr>
              <a:t>ați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terminat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încă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aceste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exerciții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acum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ar</a:t>
            </a:r>
            <a:r>
              <a:rPr lang="en-IE" dirty="0">
                <a:solidFill>
                  <a:schemeClr val="bg1"/>
                </a:solidFill>
              </a:rPr>
              <a:t> fi, de </a:t>
            </a:r>
            <a:r>
              <a:rPr lang="en-IE" dirty="0" err="1">
                <a:solidFill>
                  <a:schemeClr val="bg1"/>
                </a:solidFill>
              </a:rPr>
              <a:t>asemenea</a:t>
            </a:r>
            <a:r>
              <a:rPr lang="en-IE" dirty="0">
                <a:solidFill>
                  <a:schemeClr val="bg1"/>
                </a:solidFill>
              </a:rPr>
              <a:t>, un moment bun</a:t>
            </a:r>
            <a:r>
              <a:rPr lang="ro-RO" dirty="0">
                <a:solidFill>
                  <a:schemeClr val="bg1"/>
                </a:solidFill>
              </a:rPr>
              <a:t>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1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027A47-94B9-490A-B747-8604486A3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Cine este implicat în procesul de </a:t>
            </a:r>
            <a:r>
              <a:rPr lang="ro-RO" dirty="0" err="1"/>
              <a:t>Placemaking</a:t>
            </a:r>
            <a:r>
              <a:rPr lang="en-IE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500FB-A4FA-490E-8817-CB445B1C49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614" y="2689423"/>
            <a:ext cx="7012462" cy="3160804"/>
          </a:xfrm>
          <a:solidFill>
            <a:srgbClr val="68BBAF"/>
          </a:solidFill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  <a:latin typeface="Lato"/>
              </a:rPr>
              <a:t>COMUNITĂȚILE CETĂȚENILOR LOCALI ACTIVI
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Placemaking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este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un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proces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condus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de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comunitate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, care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utilizează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creativitatea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oamenilor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și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facilitează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participarea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comunității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,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incluziunea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socială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,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analiza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locului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și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experimentarea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(de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exemplu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,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încercarea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de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idei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pentru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îmbunătățirea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unui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spațiu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public), precum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și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animația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unui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loc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(de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exemplu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,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evenimente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și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activități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pentru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a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utiliza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în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mod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creativ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spațiile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Lato"/>
              </a:rPr>
              <a:t>publice</a:t>
            </a:r>
            <a:r>
              <a:rPr lang="en-IE" sz="2200" dirty="0">
                <a:solidFill>
                  <a:schemeClr val="bg1"/>
                </a:solidFill>
                <a:latin typeface="Lato"/>
              </a:rPr>
              <a:t>).</a:t>
            </a:r>
            <a:r>
              <a:rPr lang="en-IE" dirty="0">
                <a:solidFill>
                  <a:schemeClr val="bg1"/>
                </a:solidFill>
                <a:latin typeface="Lato"/>
              </a:rPr>
              <a:t>
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65A40-69E6-447D-A25B-5E313CE208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46124" y="2681873"/>
            <a:ext cx="3822947" cy="3168354"/>
          </a:xfrm>
          <a:solidFill>
            <a:srgbClr val="AB5AB0"/>
          </a:solidFill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PĂRȚILE INTERESATE EXTERNE
</a:t>
            </a:r>
            <a:r>
              <a:rPr lang="en-IE" dirty="0" err="1">
                <a:solidFill>
                  <a:schemeClr val="bg1"/>
                </a:solidFill>
              </a:rPr>
              <a:t>Acest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grup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oferă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sprijin</a:t>
            </a:r>
            <a:r>
              <a:rPr lang="en-IE" dirty="0">
                <a:solidFill>
                  <a:schemeClr val="bg1"/>
                </a:solidFill>
              </a:rPr>
              <a:t> extern </a:t>
            </a:r>
            <a:r>
              <a:rPr lang="en-IE" dirty="0" err="1">
                <a:solidFill>
                  <a:schemeClr val="bg1"/>
                </a:solidFill>
              </a:rPr>
              <a:t>pentru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realizarea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ro-RO" dirty="0">
                <a:solidFill>
                  <a:schemeClr val="bg1"/>
                </a:solidFill>
              </a:rPr>
              <a:t>astfel de spații publice</a:t>
            </a:r>
            <a:r>
              <a:rPr lang="en-IE" dirty="0">
                <a:solidFill>
                  <a:schemeClr val="bg1"/>
                </a:solidFill>
              </a:rPr>
              <a:t> (</a:t>
            </a:r>
            <a:r>
              <a:rPr lang="en-IE" dirty="0" err="1">
                <a:solidFill>
                  <a:schemeClr val="bg1"/>
                </a:solidFill>
              </a:rPr>
              <a:t>finanțatori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consiliu</a:t>
            </a:r>
            <a:r>
              <a:rPr lang="en-IE" dirty="0">
                <a:solidFill>
                  <a:schemeClr val="bg1"/>
                </a:solidFill>
              </a:rPr>
              <a:t> local, </a:t>
            </a:r>
            <a:r>
              <a:rPr lang="en-IE" dirty="0" err="1">
                <a:solidFill>
                  <a:schemeClr val="bg1"/>
                </a:solidFill>
              </a:rPr>
              <a:t>experți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domeniul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locului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profesioniști</a:t>
            </a:r>
            <a:r>
              <a:rPr lang="en-IE" dirty="0">
                <a:solidFill>
                  <a:schemeClr val="bg1"/>
                </a:solidFill>
              </a:rPr>
              <a:t>). 
</a:t>
            </a:r>
          </a:p>
        </p:txBody>
      </p:sp>
    </p:spTree>
    <p:extLst>
      <p:ext uri="{BB962C8B-B14F-4D97-AF65-F5344CB8AC3E}">
        <p14:creationId xmlns:p14="http://schemas.microsoft.com/office/powerpoint/2010/main" val="203705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pter 3: Placemaking | Fingal County Council Online Consultation Portal">
            <a:extLst>
              <a:ext uri="{FF2B5EF4-FFF2-40B4-BE49-F238E27FC236}">
                <a16:creationId xmlns:a16="http://schemas.microsoft.com/office/drawing/2014/main" id="{AB443F2B-A8A5-4484-AB2B-D21318601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23338" y="76200"/>
            <a:ext cx="6516414" cy="65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8003E9-668E-46F0-BC6B-7A3575795198}"/>
              </a:ext>
            </a:extLst>
          </p:cNvPr>
          <p:cNvSpPr txBox="1"/>
          <p:nvPr/>
        </p:nvSpPr>
        <p:spPr>
          <a:xfrm>
            <a:off x="97971" y="1681031"/>
            <a:ext cx="472627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 err="1">
                <a:solidFill>
                  <a:srgbClr val="444444"/>
                </a:solidFill>
              </a:rPr>
              <a:t>Această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diagramă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demonstrează</a:t>
            </a:r>
            <a:r>
              <a:rPr lang="en-IE" sz="2400" dirty="0">
                <a:solidFill>
                  <a:srgbClr val="444444"/>
                </a:solidFill>
              </a:rPr>
              <a:t> de </a:t>
            </a:r>
            <a:r>
              <a:rPr lang="en-IE" sz="2400" dirty="0" err="1">
                <a:solidFill>
                  <a:srgbClr val="444444"/>
                </a:solidFill>
              </a:rPr>
              <a:t>ce</a:t>
            </a:r>
            <a:r>
              <a:rPr lang="en-IE" sz="2400" dirty="0">
                <a:solidFill>
                  <a:srgbClr val="444444"/>
                </a:solidFill>
              </a:rPr>
              <a:t> placemaking</a:t>
            </a:r>
            <a:r>
              <a:rPr lang="ro-RO" sz="2400" dirty="0">
                <a:solidFill>
                  <a:srgbClr val="444444"/>
                </a:solidFill>
              </a:rPr>
              <a:t>-</a:t>
            </a:r>
            <a:r>
              <a:rPr lang="ro-RO" sz="2400" dirty="0" err="1">
                <a:solidFill>
                  <a:srgbClr val="444444"/>
                </a:solidFill>
              </a:rPr>
              <a:t>ul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și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comunitățile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durabile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ar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trebui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să</a:t>
            </a:r>
            <a:r>
              <a:rPr lang="en-IE" sz="2400" dirty="0">
                <a:solidFill>
                  <a:srgbClr val="444444"/>
                </a:solidFill>
              </a:rPr>
              <a:t> fie </a:t>
            </a:r>
            <a:r>
              <a:rPr lang="en-IE" sz="2400" dirty="0" err="1">
                <a:solidFill>
                  <a:srgbClr val="444444"/>
                </a:solidFill>
              </a:rPr>
              <a:t>în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centrul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gândirii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noastre</a:t>
            </a:r>
            <a:r>
              <a:rPr lang="en-IE" sz="2400" dirty="0">
                <a:solidFill>
                  <a:srgbClr val="444444"/>
                </a:solidFill>
              </a:rPr>
              <a:t> de </a:t>
            </a:r>
            <a:r>
              <a:rPr lang="en-IE" sz="2400" dirty="0" err="1">
                <a:solidFill>
                  <a:srgbClr val="444444"/>
                </a:solidFill>
              </a:rPr>
              <a:t>regenerare</a:t>
            </a:r>
            <a:r>
              <a:rPr lang="en-IE" sz="2400" dirty="0">
                <a:solidFill>
                  <a:srgbClr val="444444"/>
                </a:solidFill>
              </a:rPr>
              <a:t>. </a:t>
            </a:r>
            <a:endParaRPr lang="ro-RO" sz="2400" dirty="0">
              <a:solidFill>
                <a:srgbClr val="444444"/>
              </a:solidFill>
            </a:endParaRPr>
          </a:p>
          <a:p>
            <a:r>
              <a:rPr lang="en-IE" sz="2400" dirty="0">
                <a:solidFill>
                  <a:srgbClr val="444444"/>
                </a:solidFill>
              </a:rPr>
              <a:t>
</a:t>
            </a:r>
            <a:r>
              <a:rPr lang="en-IE" sz="2400" dirty="0" err="1">
                <a:solidFill>
                  <a:srgbClr val="444444"/>
                </a:solidFill>
              </a:rPr>
              <a:t>Acesta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evidențiază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caracteristicile</a:t>
            </a:r>
            <a:r>
              <a:rPr lang="en-IE" sz="2400" dirty="0">
                <a:solidFill>
                  <a:srgbClr val="444444"/>
                </a:solidFill>
              </a:rPr>
              <a:t> de </a:t>
            </a:r>
            <a:r>
              <a:rPr lang="en-IE" sz="2400" dirty="0" err="1">
                <a:solidFill>
                  <a:srgbClr val="444444"/>
                </a:solidFill>
              </a:rPr>
              <a:t>regenerare</a:t>
            </a:r>
            <a:r>
              <a:rPr lang="en-IE" sz="2400" dirty="0">
                <a:solidFill>
                  <a:srgbClr val="444444"/>
                </a:solidFill>
              </a:rPr>
              <a:t> (</a:t>
            </a:r>
            <a:r>
              <a:rPr lang="en-IE" sz="2400" dirty="0" err="1">
                <a:solidFill>
                  <a:srgbClr val="444444"/>
                </a:solidFill>
              </a:rPr>
              <a:t>multe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dintre</a:t>
            </a:r>
            <a:r>
              <a:rPr lang="en-IE" sz="2400" dirty="0">
                <a:solidFill>
                  <a:srgbClr val="444444"/>
                </a:solidFill>
              </a:rPr>
              <a:t> care le-am </a:t>
            </a:r>
            <a:r>
              <a:rPr lang="en-IE" sz="2400" dirty="0" err="1">
                <a:solidFill>
                  <a:srgbClr val="444444"/>
                </a:solidFill>
              </a:rPr>
              <a:t>întâlnit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deja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în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modulele</a:t>
            </a:r>
            <a:r>
              <a:rPr lang="en-IE" sz="2400" dirty="0">
                <a:solidFill>
                  <a:srgbClr val="444444"/>
                </a:solidFill>
              </a:rPr>
              <a:t> 1 </a:t>
            </a:r>
            <a:r>
              <a:rPr lang="en-IE" sz="2400" dirty="0" err="1">
                <a:solidFill>
                  <a:srgbClr val="444444"/>
                </a:solidFill>
              </a:rPr>
              <a:t>și</a:t>
            </a:r>
            <a:r>
              <a:rPr lang="en-IE" sz="2400" dirty="0">
                <a:solidFill>
                  <a:srgbClr val="444444"/>
                </a:solidFill>
              </a:rPr>
              <a:t> 2) </a:t>
            </a:r>
            <a:r>
              <a:rPr lang="ro-RO" sz="2400" dirty="0">
                <a:solidFill>
                  <a:srgbClr val="444444"/>
                </a:solidFill>
              </a:rPr>
              <a:t>pentru a avea o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comunit</a:t>
            </a:r>
            <a:r>
              <a:rPr lang="ro-RO" sz="2400" dirty="0" err="1">
                <a:solidFill>
                  <a:srgbClr val="444444"/>
                </a:solidFill>
              </a:rPr>
              <a:t>ate</a:t>
            </a:r>
            <a:r>
              <a:rPr lang="ro-RO" sz="2400" dirty="0">
                <a:solidFill>
                  <a:srgbClr val="444444"/>
                </a:solidFill>
              </a:rPr>
              <a:t> mai</a:t>
            </a:r>
            <a:r>
              <a:rPr lang="en-IE" sz="2400" dirty="0">
                <a:solidFill>
                  <a:srgbClr val="444444"/>
                </a:solidFill>
              </a:rPr>
              <a:t> </a:t>
            </a:r>
            <a:r>
              <a:rPr lang="en-IE" sz="2400" dirty="0" err="1">
                <a:solidFill>
                  <a:srgbClr val="444444"/>
                </a:solidFill>
              </a:rPr>
              <a:t>durabil</a:t>
            </a:r>
            <a:r>
              <a:rPr lang="ro-RO" sz="2400" dirty="0">
                <a:solidFill>
                  <a:srgbClr val="444444"/>
                </a:solidFill>
              </a:rPr>
              <a:t>ă</a:t>
            </a:r>
            <a:r>
              <a:rPr lang="en-IE" sz="2400" dirty="0">
                <a:solidFill>
                  <a:srgbClr val="444444"/>
                </a:solidFill>
              </a:rPr>
              <a:t>.
</a:t>
            </a:r>
            <a:endParaRPr lang="en-IE" sz="2400" dirty="0"/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16DE98B4-1480-4EDE-BEDE-0F2A4AE072AB}"/>
              </a:ext>
            </a:extLst>
          </p:cNvPr>
          <p:cNvSpPr txBox="1"/>
          <p:nvPr/>
        </p:nvSpPr>
        <p:spPr>
          <a:xfrm>
            <a:off x="11519338" y="6592614"/>
            <a:ext cx="1345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3"/>
              </a:rPr>
              <a:t>Source</a:t>
            </a:r>
            <a:endParaRPr lang="en-IE" sz="1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4DA4A84-18BE-4F3B-9CF1-ACBC3B0C29F6}"/>
              </a:ext>
            </a:extLst>
          </p:cNvPr>
          <p:cNvSpPr txBox="1">
            <a:spLocks/>
          </p:cNvSpPr>
          <p:nvPr/>
        </p:nvSpPr>
        <p:spPr>
          <a:xfrm>
            <a:off x="1" y="117926"/>
            <a:ext cx="5423338" cy="1241999"/>
          </a:xfrm>
          <a:prstGeom prst="rect">
            <a:avLst/>
          </a:prstGeom>
          <a:solidFill>
            <a:srgbClr val="7F4182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solidFill>
                  <a:schemeClr val="bg1"/>
                </a:solidFill>
              </a:rPr>
              <a:t>Placemaking</a:t>
            </a:r>
            <a:r>
              <a:rPr lang="ro-RO" dirty="0">
                <a:solidFill>
                  <a:schemeClr val="bg1"/>
                </a:solidFill>
              </a:rPr>
              <a:t>-</a:t>
            </a:r>
            <a:r>
              <a:rPr lang="ro-RO" dirty="0" err="1">
                <a:solidFill>
                  <a:schemeClr val="bg1"/>
                </a:solidFill>
              </a:rPr>
              <a:t>ul</a:t>
            </a:r>
            <a:r>
              <a:rPr lang="ro-RO" dirty="0">
                <a:solidFill>
                  <a:schemeClr val="bg1"/>
                </a:solidFill>
              </a:rPr>
              <a:t> și </a:t>
            </a:r>
            <a:r>
              <a:rPr lang="ro-RO" dirty="0" err="1">
                <a:solidFill>
                  <a:schemeClr val="bg1"/>
                </a:solidFill>
              </a:rPr>
              <a:t>Comunitațile</a:t>
            </a:r>
            <a:r>
              <a:rPr lang="ro-RO" dirty="0">
                <a:solidFill>
                  <a:schemeClr val="bg1"/>
                </a:solidFill>
              </a:rPr>
              <a:t> Sustenabile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3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6225</Words>
  <Application>Microsoft Office PowerPoint</Application>
  <PresentationFormat>Ecran lat</PresentationFormat>
  <Paragraphs>232</Paragraphs>
  <Slides>64</Slides>
  <Notes>0</Notes>
  <HiddenSlides>0</HiddenSlides>
  <MMClips>6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64</vt:i4>
      </vt:variant>
    </vt:vector>
  </HeadingPairs>
  <TitlesOfParts>
    <vt:vector size="75" baseType="lpstr">
      <vt:lpstr>andale-font</vt:lpstr>
      <vt:lpstr>Arial</vt:lpstr>
      <vt:lpstr>BentonSansRegular</vt:lpstr>
      <vt:lpstr>Calibri</vt:lpstr>
      <vt:lpstr>Calibri Light</vt:lpstr>
      <vt:lpstr>Lato</vt:lpstr>
      <vt:lpstr>Quattrocento Sans</vt:lpstr>
      <vt:lpstr>Roboto</vt:lpstr>
      <vt:lpstr>Times New Roman</vt:lpstr>
      <vt:lpstr>Office Theme</vt:lpstr>
      <vt:lpstr>1_Office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Lyons</dc:creator>
  <cp:lastModifiedBy>ADR Nord_Est</cp:lastModifiedBy>
  <cp:revision>77</cp:revision>
  <dcterms:created xsi:type="dcterms:W3CDTF">2020-10-04T21:01:40Z</dcterms:created>
  <dcterms:modified xsi:type="dcterms:W3CDTF">2021-01-18T13:47:05Z</dcterms:modified>
</cp:coreProperties>
</file>